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9" r:id="rId2"/>
    <p:sldId id="260" r:id="rId3"/>
    <p:sldId id="261" r:id="rId4"/>
  </p:sldIdLst>
  <p:sldSz cx="15119350" cy="10691813"/>
  <p:notesSz cx="6858000" cy="9144000"/>
  <p:custDataLst>
    <p:tags r:id="rId5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E1471"/>
    <a:srgbClr val="64BD5D"/>
    <a:srgbClr val="19572D"/>
    <a:srgbClr val="A735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51"/>
    <p:restoredTop sz="94694"/>
  </p:normalViewPr>
  <p:slideViewPr>
    <p:cSldViewPr snapToGrid="0">
      <p:cViewPr varScale="1">
        <p:scale>
          <a:sx n="72" d="100"/>
          <a:sy n="72" d="100"/>
        </p:scale>
        <p:origin x="140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3951" y="1749795"/>
            <a:ext cx="12851448" cy="3722335"/>
          </a:xfrm>
        </p:spPr>
        <p:txBody>
          <a:bodyPr anchor="b"/>
          <a:lstStyle>
            <a:lvl1pPr algn="ctr">
              <a:defRPr sz="935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9919" y="5615678"/>
            <a:ext cx="11339513" cy="2581379"/>
          </a:xfrm>
        </p:spPr>
        <p:txBody>
          <a:bodyPr/>
          <a:lstStyle>
            <a:lvl1pPr marL="0" indent="0" algn="ctr">
              <a:buNone/>
              <a:defRPr sz="3742"/>
            </a:lvl1pPr>
            <a:lvl2pPr marL="712775" indent="0" algn="ctr">
              <a:buNone/>
              <a:defRPr sz="3118"/>
            </a:lvl2pPr>
            <a:lvl3pPr marL="1425550" indent="0" algn="ctr">
              <a:buNone/>
              <a:defRPr sz="2806"/>
            </a:lvl3pPr>
            <a:lvl4pPr marL="2138324" indent="0" algn="ctr">
              <a:buNone/>
              <a:defRPr sz="2494"/>
            </a:lvl4pPr>
            <a:lvl5pPr marL="2851099" indent="0" algn="ctr">
              <a:buNone/>
              <a:defRPr sz="2494"/>
            </a:lvl5pPr>
            <a:lvl6pPr marL="3563874" indent="0" algn="ctr">
              <a:buNone/>
              <a:defRPr sz="2494"/>
            </a:lvl6pPr>
            <a:lvl7pPr marL="4276649" indent="0" algn="ctr">
              <a:buNone/>
              <a:defRPr sz="2494"/>
            </a:lvl7pPr>
            <a:lvl8pPr marL="4989424" indent="0" algn="ctr">
              <a:buNone/>
              <a:defRPr sz="2494"/>
            </a:lvl8pPr>
            <a:lvl9pPr marL="5702198" indent="0" algn="ctr">
              <a:buNone/>
              <a:defRPr sz="249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7B000-4EF4-BC4E-B295-C0091FA3DD54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A1D4B-E396-7D42-90A2-B3710BF13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811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7B000-4EF4-BC4E-B295-C0091FA3DD54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A1D4B-E396-7D42-90A2-B3710BF13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106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819786" y="569240"/>
            <a:ext cx="3260110" cy="90608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9456" y="569240"/>
            <a:ext cx="9591338" cy="9060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7B000-4EF4-BC4E-B295-C0091FA3DD54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A1D4B-E396-7D42-90A2-B3710BF13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89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7B000-4EF4-BC4E-B295-C0091FA3DD54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A1D4B-E396-7D42-90A2-B3710BF13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608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1582" y="2665532"/>
            <a:ext cx="13040439" cy="4447496"/>
          </a:xfrm>
        </p:spPr>
        <p:txBody>
          <a:bodyPr anchor="b"/>
          <a:lstStyle>
            <a:lvl1pPr>
              <a:defRPr sz="935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1582" y="7155103"/>
            <a:ext cx="13040439" cy="2338833"/>
          </a:xfrm>
        </p:spPr>
        <p:txBody>
          <a:bodyPr/>
          <a:lstStyle>
            <a:lvl1pPr marL="0" indent="0">
              <a:buNone/>
              <a:defRPr sz="3742">
                <a:solidFill>
                  <a:schemeClr val="tx1"/>
                </a:solidFill>
              </a:defRPr>
            </a:lvl1pPr>
            <a:lvl2pPr marL="712775" indent="0">
              <a:buNone/>
              <a:defRPr sz="3118">
                <a:solidFill>
                  <a:schemeClr val="tx1">
                    <a:tint val="75000"/>
                  </a:schemeClr>
                </a:solidFill>
              </a:defRPr>
            </a:lvl2pPr>
            <a:lvl3pPr marL="1425550" indent="0">
              <a:buNone/>
              <a:defRPr sz="2806">
                <a:solidFill>
                  <a:schemeClr val="tx1">
                    <a:tint val="75000"/>
                  </a:schemeClr>
                </a:solidFill>
              </a:defRPr>
            </a:lvl3pPr>
            <a:lvl4pPr marL="213832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4pPr>
            <a:lvl5pPr marL="2851099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5pPr>
            <a:lvl6pPr marL="356387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6pPr>
            <a:lvl7pPr marL="4276649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7pPr>
            <a:lvl8pPr marL="498942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8pPr>
            <a:lvl9pPr marL="5702198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7B000-4EF4-BC4E-B295-C0091FA3DD54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A1D4B-E396-7D42-90A2-B3710BF13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719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9455" y="2846200"/>
            <a:ext cx="6425724" cy="67838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54171" y="2846200"/>
            <a:ext cx="6425724" cy="67838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7B000-4EF4-BC4E-B295-C0091FA3DD54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A1D4B-E396-7D42-90A2-B3710BF13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945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569242"/>
            <a:ext cx="13040439" cy="20665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1426" y="2620980"/>
            <a:ext cx="6396193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426" y="3905482"/>
            <a:ext cx="6396193" cy="574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654172" y="2620980"/>
            <a:ext cx="6427693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654172" y="3905482"/>
            <a:ext cx="6427693" cy="574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7B000-4EF4-BC4E-B295-C0091FA3DD54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A1D4B-E396-7D42-90A2-B3710BF13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572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7B000-4EF4-BC4E-B295-C0091FA3DD54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A1D4B-E396-7D42-90A2-B3710BF13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144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7B000-4EF4-BC4E-B295-C0091FA3DD54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A1D4B-E396-7D42-90A2-B3710BF13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509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12788"/>
            <a:ext cx="4876384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7693" y="1539425"/>
            <a:ext cx="7654171" cy="7598117"/>
          </a:xfrm>
        </p:spPr>
        <p:txBody>
          <a:bodyPr/>
          <a:lstStyle>
            <a:lvl1pPr>
              <a:defRPr sz="4989"/>
            </a:lvl1pPr>
            <a:lvl2pPr>
              <a:defRPr sz="4365"/>
            </a:lvl2pPr>
            <a:lvl3pPr>
              <a:defRPr sz="3742"/>
            </a:lvl3pPr>
            <a:lvl4pPr>
              <a:defRPr sz="3118"/>
            </a:lvl4pPr>
            <a:lvl5pPr>
              <a:defRPr sz="3118"/>
            </a:lvl5pPr>
            <a:lvl6pPr>
              <a:defRPr sz="3118"/>
            </a:lvl6pPr>
            <a:lvl7pPr>
              <a:defRPr sz="3118"/>
            </a:lvl7pPr>
            <a:lvl8pPr>
              <a:defRPr sz="3118"/>
            </a:lvl8pPr>
            <a:lvl9pPr>
              <a:defRPr sz="311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207544"/>
            <a:ext cx="4876384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775" indent="0">
              <a:buNone/>
              <a:defRPr sz="2183"/>
            </a:lvl2pPr>
            <a:lvl3pPr marL="1425550" indent="0">
              <a:buNone/>
              <a:defRPr sz="1871"/>
            </a:lvl3pPr>
            <a:lvl4pPr marL="2138324" indent="0">
              <a:buNone/>
              <a:defRPr sz="1559"/>
            </a:lvl4pPr>
            <a:lvl5pPr marL="2851099" indent="0">
              <a:buNone/>
              <a:defRPr sz="1559"/>
            </a:lvl5pPr>
            <a:lvl6pPr marL="3563874" indent="0">
              <a:buNone/>
              <a:defRPr sz="1559"/>
            </a:lvl6pPr>
            <a:lvl7pPr marL="4276649" indent="0">
              <a:buNone/>
              <a:defRPr sz="1559"/>
            </a:lvl7pPr>
            <a:lvl8pPr marL="4989424" indent="0">
              <a:buNone/>
              <a:defRPr sz="1559"/>
            </a:lvl8pPr>
            <a:lvl9pPr marL="5702198" indent="0">
              <a:buNone/>
              <a:defRPr sz="155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7B000-4EF4-BC4E-B295-C0091FA3DD54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A1D4B-E396-7D42-90A2-B3710BF13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007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12788"/>
            <a:ext cx="4876384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27693" y="1539425"/>
            <a:ext cx="7654171" cy="7598117"/>
          </a:xfrm>
        </p:spPr>
        <p:txBody>
          <a:bodyPr anchor="t"/>
          <a:lstStyle>
            <a:lvl1pPr marL="0" indent="0">
              <a:buNone/>
              <a:defRPr sz="4989"/>
            </a:lvl1pPr>
            <a:lvl2pPr marL="712775" indent="0">
              <a:buNone/>
              <a:defRPr sz="4365"/>
            </a:lvl2pPr>
            <a:lvl3pPr marL="1425550" indent="0">
              <a:buNone/>
              <a:defRPr sz="3742"/>
            </a:lvl3pPr>
            <a:lvl4pPr marL="2138324" indent="0">
              <a:buNone/>
              <a:defRPr sz="3118"/>
            </a:lvl4pPr>
            <a:lvl5pPr marL="2851099" indent="0">
              <a:buNone/>
              <a:defRPr sz="3118"/>
            </a:lvl5pPr>
            <a:lvl6pPr marL="3563874" indent="0">
              <a:buNone/>
              <a:defRPr sz="3118"/>
            </a:lvl6pPr>
            <a:lvl7pPr marL="4276649" indent="0">
              <a:buNone/>
              <a:defRPr sz="3118"/>
            </a:lvl7pPr>
            <a:lvl8pPr marL="4989424" indent="0">
              <a:buNone/>
              <a:defRPr sz="3118"/>
            </a:lvl8pPr>
            <a:lvl9pPr marL="5702198" indent="0">
              <a:buNone/>
              <a:defRPr sz="3118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207544"/>
            <a:ext cx="4876384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775" indent="0">
              <a:buNone/>
              <a:defRPr sz="2183"/>
            </a:lvl2pPr>
            <a:lvl3pPr marL="1425550" indent="0">
              <a:buNone/>
              <a:defRPr sz="1871"/>
            </a:lvl3pPr>
            <a:lvl4pPr marL="2138324" indent="0">
              <a:buNone/>
              <a:defRPr sz="1559"/>
            </a:lvl4pPr>
            <a:lvl5pPr marL="2851099" indent="0">
              <a:buNone/>
              <a:defRPr sz="1559"/>
            </a:lvl5pPr>
            <a:lvl6pPr marL="3563874" indent="0">
              <a:buNone/>
              <a:defRPr sz="1559"/>
            </a:lvl6pPr>
            <a:lvl7pPr marL="4276649" indent="0">
              <a:buNone/>
              <a:defRPr sz="1559"/>
            </a:lvl7pPr>
            <a:lvl8pPr marL="4989424" indent="0">
              <a:buNone/>
              <a:defRPr sz="1559"/>
            </a:lvl8pPr>
            <a:lvl9pPr marL="5702198" indent="0">
              <a:buNone/>
              <a:defRPr sz="155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7B000-4EF4-BC4E-B295-C0091FA3DD54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A1D4B-E396-7D42-90A2-B3710BF13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838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39456" y="569242"/>
            <a:ext cx="13040439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9456" y="2846200"/>
            <a:ext cx="13040439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9455" y="9909729"/>
            <a:ext cx="340185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07B000-4EF4-BC4E-B295-C0091FA3DD54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08285" y="9909729"/>
            <a:ext cx="5102781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041" y="9909729"/>
            <a:ext cx="340185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0A1D4B-E396-7D42-90A2-B3710BF13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600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425550" rtl="0" eaLnBrk="1" latinLnBrk="0" hangingPunct="1">
        <a:lnSpc>
          <a:spcPct val="90000"/>
        </a:lnSpc>
        <a:spcBef>
          <a:spcPct val="0"/>
        </a:spcBef>
        <a:buNone/>
        <a:defRPr sz="68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6387" indent="-356387" algn="l" defTabSz="1425550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4365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3742" kern="1200">
          <a:solidFill>
            <a:schemeClr val="tx1"/>
          </a:solidFill>
          <a:latin typeface="+mn-lt"/>
          <a:ea typeface="+mn-ea"/>
          <a:cs typeface="+mn-cs"/>
        </a:defRPr>
      </a:lvl2pPr>
      <a:lvl3pPr marL="178193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3118" kern="1200">
          <a:solidFill>
            <a:schemeClr val="tx1"/>
          </a:solidFill>
          <a:latin typeface="+mn-lt"/>
          <a:ea typeface="+mn-ea"/>
          <a:cs typeface="+mn-cs"/>
        </a:defRPr>
      </a:lvl3pPr>
      <a:lvl4pPr marL="249471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320748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92026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63303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534581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605858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1pPr>
      <a:lvl2pPr marL="712775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425550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3pPr>
      <a:lvl4pPr marL="213832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2851099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56387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276649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498942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5702198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EDD5A1B-570C-BF16-9012-A7EF052C4C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737BC9C-F5AF-916E-F678-3285BAD01FAA}"/>
              </a:ext>
            </a:extLst>
          </p:cNvPr>
          <p:cNvSpPr txBox="1"/>
          <p:nvPr/>
        </p:nvSpPr>
        <p:spPr>
          <a:xfrm>
            <a:off x="8304156" y="265024"/>
            <a:ext cx="42823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Helvetica" pitchFamily="2" charset="0"/>
              </a:rPr>
              <a:t>90 DAY PLAN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8B337AE-2A85-094B-2AC7-4F4BBEAB4919}"/>
              </a:ext>
            </a:extLst>
          </p:cNvPr>
          <p:cNvSpPr txBox="1"/>
          <p:nvPr/>
        </p:nvSpPr>
        <p:spPr>
          <a:xfrm>
            <a:off x="4670264" y="1017444"/>
            <a:ext cx="100042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Helvetica" pitchFamily="2" charset="0"/>
              </a:rPr>
              <a:t>4</a:t>
            </a:r>
            <a:r>
              <a:rPr lang="en-US" sz="3200" b="1" baseline="30000" dirty="0">
                <a:solidFill>
                  <a:schemeClr val="bg1"/>
                </a:solidFill>
                <a:latin typeface="Helvetica" pitchFamily="2" charset="0"/>
              </a:rPr>
              <a:t>th</a:t>
            </a:r>
            <a:r>
              <a:rPr lang="en-US" sz="3200" b="1" dirty="0">
                <a:solidFill>
                  <a:schemeClr val="bg1"/>
                </a:solidFill>
                <a:latin typeface="Helvetica" pitchFamily="2" charset="0"/>
              </a:rPr>
              <a:t>  February to 10</a:t>
            </a:r>
            <a:r>
              <a:rPr lang="en-US" sz="3200" b="1" baseline="30000" dirty="0">
                <a:solidFill>
                  <a:schemeClr val="bg1"/>
                </a:solidFill>
                <a:latin typeface="Helvetica" pitchFamily="2" charset="0"/>
              </a:rPr>
              <a:t>th</a:t>
            </a:r>
            <a:r>
              <a:rPr lang="en-US" sz="3200" b="1" dirty="0">
                <a:solidFill>
                  <a:schemeClr val="bg1"/>
                </a:solidFill>
                <a:latin typeface="Helvetica" pitchFamily="2" charset="0"/>
              </a:rPr>
              <a:t> May 2024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5931877-D82F-FD7C-FF8F-E4D86B515399}"/>
              </a:ext>
            </a:extLst>
          </p:cNvPr>
          <p:cNvSpPr/>
          <p:nvPr/>
        </p:nvSpPr>
        <p:spPr>
          <a:xfrm>
            <a:off x="499218" y="431083"/>
            <a:ext cx="4171046" cy="9749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7CA491E-0E82-8C50-591D-00482E713F8C}"/>
              </a:ext>
            </a:extLst>
          </p:cNvPr>
          <p:cNvSpPr txBox="1"/>
          <p:nvPr/>
        </p:nvSpPr>
        <p:spPr>
          <a:xfrm>
            <a:off x="1406316" y="718527"/>
            <a:ext cx="20909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>
                <a:latin typeface="Helvetica" pitchFamily="2" charset="0"/>
              </a:rPr>
              <a:t>Your Logo Here</a:t>
            </a:r>
          </a:p>
        </p:txBody>
      </p:sp>
      <p:sp>
        <p:nvSpPr>
          <p:cNvPr id="62" name="Rounded Rectangle 61">
            <a:extLst>
              <a:ext uri="{FF2B5EF4-FFF2-40B4-BE49-F238E27FC236}">
                <a16:creationId xmlns:a16="http://schemas.microsoft.com/office/drawing/2014/main" id="{93D7E5D6-3CF0-4F3A-5D57-511261F16C65}"/>
              </a:ext>
            </a:extLst>
          </p:cNvPr>
          <p:cNvSpPr/>
          <p:nvPr/>
        </p:nvSpPr>
        <p:spPr>
          <a:xfrm>
            <a:off x="448208" y="1876005"/>
            <a:ext cx="2661927" cy="614917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39667FA7-1F99-F248-B65E-4E6F9EF64623}"/>
              </a:ext>
            </a:extLst>
          </p:cNvPr>
          <p:cNvSpPr txBox="1"/>
          <p:nvPr/>
        </p:nvSpPr>
        <p:spPr>
          <a:xfrm>
            <a:off x="427810" y="2030416"/>
            <a:ext cx="2702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Helvetica" pitchFamily="2" charset="0"/>
              </a:rPr>
              <a:t>90 DAY FOCUS AREAS</a:t>
            </a:r>
          </a:p>
        </p:txBody>
      </p:sp>
      <p:sp>
        <p:nvSpPr>
          <p:cNvPr id="71" name="Rounded Rectangle 70">
            <a:extLst>
              <a:ext uri="{FF2B5EF4-FFF2-40B4-BE49-F238E27FC236}">
                <a16:creationId xmlns:a16="http://schemas.microsoft.com/office/drawing/2014/main" id="{784749CD-EA1A-E381-545E-A290ACD57E24}"/>
              </a:ext>
            </a:extLst>
          </p:cNvPr>
          <p:cNvSpPr/>
          <p:nvPr/>
        </p:nvSpPr>
        <p:spPr>
          <a:xfrm>
            <a:off x="3339302" y="1876005"/>
            <a:ext cx="2661927" cy="614917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bg1"/>
              </a:solidFill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2836CF3D-B39A-CD25-FBC1-1933DFC75123}"/>
              </a:ext>
            </a:extLst>
          </p:cNvPr>
          <p:cNvSpPr txBox="1"/>
          <p:nvPr/>
        </p:nvSpPr>
        <p:spPr>
          <a:xfrm>
            <a:off x="3913199" y="2030416"/>
            <a:ext cx="1514132" cy="46166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PROJECT 1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322E73FE-CCA4-1F21-D6EC-FDAB454BCDDC}"/>
              </a:ext>
            </a:extLst>
          </p:cNvPr>
          <p:cNvSpPr/>
          <p:nvPr/>
        </p:nvSpPr>
        <p:spPr>
          <a:xfrm>
            <a:off x="3339302" y="274494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002EFBA3-B63B-2590-712B-9C5152CAA88E}"/>
              </a:ext>
            </a:extLst>
          </p:cNvPr>
          <p:cNvSpPr/>
          <p:nvPr/>
        </p:nvSpPr>
        <p:spPr>
          <a:xfrm>
            <a:off x="3369956" y="4285243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D05A74E4-09F8-CD7D-9E56-3E22EF68B54C}"/>
              </a:ext>
            </a:extLst>
          </p:cNvPr>
          <p:cNvSpPr/>
          <p:nvPr/>
        </p:nvSpPr>
        <p:spPr>
          <a:xfrm>
            <a:off x="3342669" y="5825544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D0E0BDE9-12F7-4C78-6330-29ED4E2060DF}"/>
              </a:ext>
            </a:extLst>
          </p:cNvPr>
          <p:cNvSpPr/>
          <p:nvPr/>
        </p:nvSpPr>
        <p:spPr>
          <a:xfrm>
            <a:off x="3339302" y="7414532"/>
            <a:ext cx="2661927" cy="1289668"/>
          </a:xfrm>
          <a:prstGeom prst="rect">
            <a:avLst/>
          </a:prstGeom>
          <a:solidFill>
            <a:schemeClr val="bg1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E8DB6A01-0402-78A4-0BE3-B0331C33B20A}"/>
              </a:ext>
            </a:extLst>
          </p:cNvPr>
          <p:cNvSpPr/>
          <p:nvPr/>
        </p:nvSpPr>
        <p:spPr>
          <a:xfrm>
            <a:off x="3339302" y="8987291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79" name="Rounded Rectangle 78">
            <a:extLst>
              <a:ext uri="{FF2B5EF4-FFF2-40B4-BE49-F238E27FC236}">
                <a16:creationId xmlns:a16="http://schemas.microsoft.com/office/drawing/2014/main" id="{5CBBDA40-A107-26E6-90C9-3CD991811BF1}"/>
              </a:ext>
            </a:extLst>
          </p:cNvPr>
          <p:cNvSpPr/>
          <p:nvPr/>
        </p:nvSpPr>
        <p:spPr>
          <a:xfrm>
            <a:off x="6230396" y="1876005"/>
            <a:ext cx="2661927" cy="614917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bg1"/>
              </a:solidFill>
            </a:endParaRP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7EDED5FA-7786-329A-A3D5-62C20EACF51B}"/>
              </a:ext>
            </a:extLst>
          </p:cNvPr>
          <p:cNvSpPr txBox="1"/>
          <p:nvPr/>
        </p:nvSpPr>
        <p:spPr>
          <a:xfrm>
            <a:off x="6804293" y="2030416"/>
            <a:ext cx="1514132" cy="46166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PROJECT 2</a:t>
            </a: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AF45633B-E61D-F9CC-40AE-5F81BD9E73C1}"/>
              </a:ext>
            </a:extLst>
          </p:cNvPr>
          <p:cNvSpPr/>
          <p:nvPr/>
        </p:nvSpPr>
        <p:spPr>
          <a:xfrm>
            <a:off x="6291704" y="2761171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7AE24E67-1AAE-180B-902D-D006C0322431}"/>
              </a:ext>
            </a:extLst>
          </p:cNvPr>
          <p:cNvSpPr/>
          <p:nvPr/>
        </p:nvSpPr>
        <p:spPr>
          <a:xfrm>
            <a:off x="6291704" y="4317701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CA10ADBF-12C2-5C09-7F17-53F07825DF48}"/>
              </a:ext>
            </a:extLst>
          </p:cNvPr>
          <p:cNvSpPr/>
          <p:nvPr/>
        </p:nvSpPr>
        <p:spPr>
          <a:xfrm>
            <a:off x="6230396" y="585800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68F294EF-5C95-23B8-6210-22145675376D}"/>
              </a:ext>
            </a:extLst>
          </p:cNvPr>
          <p:cNvSpPr/>
          <p:nvPr/>
        </p:nvSpPr>
        <p:spPr>
          <a:xfrm>
            <a:off x="6230396" y="741453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0E3C1736-9224-C037-99A8-7D7878F79E1F}"/>
              </a:ext>
            </a:extLst>
          </p:cNvPr>
          <p:cNvSpPr/>
          <p:nvPr/>
        </p:nvSpPr>
        <p:spPr>
          <a:xfrm>
            <a:off x="6230396" y="8971062"/>
            <a:ext cx="2661927" cy="1289668"/>
          </a:xfrm>
          <a:prstGeom prst="rect">
            <a:avLst/>
          </a:prstGeom>
          <a:solidFill>
            <a:schemeClr val="bg1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87" name="Rounded Rectangle 86">
            <a:extLst>
              <a:ext uri="{FF2B5EF4-FFF2-40B4-BE49-F238E27FC236}">
                <a16:creationId xmlns:a16="http://schemas.microsoft.com/office/drawing/2014/main" id="{F6B3E43D-C150-D575-BEE5-0AFC7A5089FE}"/>
              </a:ext>
            </a:extLst>
          </p:cNvPr>
          <p:cNvSpPr/>
          <p:nvPr/>
        </p:nvSpPr>
        <p:spPr>
          <a:xfrm>
            <a:off x="9121490" y="1876005"/>
            <a:ext cx="2661927" cy="614917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bg1"/>
              </a:solidFill>
            </a:endParaRP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7383DD19-5E6E-5E10-2E94-B9B9553CDFF0}"/>
              </a:ext>
            </a:extLst>
          </p:cNvPr>
          <p:cNvSpPr txBox="1"/>
          <p:nvPr/>
        </p:nvSpPr>
        <p:spPr>
          <a:xfrm>
            <a:off x="9695387" y="2030416"/>
            <a:ext cx="1514132" cy="46166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PROJECT 3</a:t>
            </a: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0104D003-E031-844F-DBC7-D1D2E0102B2D}"/>
              </a:ext>
            </a:extLst>
          </p:cNvPr>
          <p:cNvSpPr/>
          <p:nvPr/>
        </p:nvSpPr>
        <p:spPr>
          <a:xfrm>
            <a:off x="9121490" y="274494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7BCA9FE6-486B-F66F-139D-44E84F0DA7A0}"/>
              </a:ext>
            </a:extLst>
          </p:cNvPr>
          <p:cNvSpPr/>
          <p:nvPr/>
        </p:nvSpPr>
        <p:spPr>
          <a:xfrm>
            <a:off x="9152143" y="4317701"/>
            <a:ext cx="2661927" cy="1289668"/>
          </a:xfrm>
          <a:prstGeom prst="rect">
            <a:avLst/>
          </a:prstGeom>
          <a:solidFill>
            <a:schemeClr val="bg1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B9804C6D-68F7-D9BB-2F0C-8632A5490296}"/>
              </a:ext>
            </a:extLst>
          </p:cNvPr>
          <p:cNvSpPr/>
          <p:nvPr/>
        </p:nvSpPr>
        <p:spPr>
          <a:xfrm>
            <a:off x="9121490" y="5858002"/>
            <a:ext cx="2661927" cy="1289668"/>
          </a:xfrm>
          <a:prstGeom prst="rect">
            <a:avLst/>
          </a:prstGeom>
          <a:solidFill>
            <a:schemeClr val="bg1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A0D239C6-21FE-3E81-D526-CF56CCE47020}"/>
              </a:ext>
            </a:extLst>
          </p:cNvPr>
          <p:cNvSpPr/>
          <p:nvPr/>
        </p:nvSpPr>
        <p:spPr>
          <a:xfrm>
            <a:off x="9121490" y="741453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E1CA061F-D380-6451-82EF-A1DA0D70F0B4}"/>
              </a:ext>
            </a:extLst>
          </p:cNvPr>
          <p:cNvSpPr/>
          <p:nvPr/>
        </p:nvSpPr>
        <p:spPr>
          <a:xfrm>
            <a:off x="9121490" y="897106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95" name="Rounded Rectangle 94">
            <a:extLst>
              <a:ext uri="{FF2B5EF4-FFF2-40B4-BE49-F238E27FC236}">
                <a16:creationId xmlns:a16="http://schemas.microsoft.com/office/drawing/2014/main" id="{D25040EC-555D-938F-9E1E-7BD654A41BE6}"/>
              </a:ext>
            </a:extLst>
          </p:cNvPr>
          <p:cNvSpPr/>
          <p:nvPr/>
        </p:nvSpPr>
        <p:spPr>
          <a:xfrm>
            <a:off x="12012583" y="1876005"/>
            <a:ext cx="2661927" cy="614917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bg1"/>
              </a:solidFill>
            </a:endParaRP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3DDD764C-B641-47F7-B0D4-26EA640CCFE3}"/>
              </a:ext>
            </a:extLst>
          </p:cNvPr>
          <p:cNvSpPr txBox="1"/>
          <p:nvPr/>
        </p:nvSpPr>
        <p:spPr>
          <a:xfrm>
            <a:off x="12586482" y="2030416"/>
            <a:ext cx="1514132" cy="46166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PROJECT 4</a:t>
            </a:r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23E3C1E6-F939-AA16-C39D-50BB199A006E}"/>
              </a:ext>
            </a:extLst>
          </p:cNvPr>
          <p:cNvSpPr/>
          <p:nvPr/>
        </p:nvSpPr>
        <p:spPr>
          <a:xfrm>
            <a:off x="12031413" y="274494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2C160BC1-C9C8-9B03-3A5D-550E75C6D895}"/>
              </a:ext>
            </a:extLst>
          </p:cNvPr>
          <p:cNvSpPr/>
          <p:nvPr/>
        </p:nvSpPr>
        <p:spPr>
          <a:xfrm>
            <a:off x="12012583" y="430147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5ECE7355-02D2-B54B-D57E-35955FEF7F25}"/>
              </a:ext>
            </a:extLst>
          </p:cNvPr>
          <p:cNvSpPr/>
          <p:nvPr/>
        </p:nvSpPr>
        <p:spPr>
          <a:xfrm>
            <a:off x="12012583" y="585800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8763B9D3-255F-ACB0-2C67-A6F11025A13E}"/>
              </a:ext>
            </a:extLst>
          </p:cNvPr>
          <p:cNvSpPr/>
          <p:nvPr/>
        </p:nvSpPr>
        <p:spPr>
          <a:xfrm>
            <a:off x="12012583" y="741453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AD106B3F-2D5D-0635-D1A8-BAFC08F8962C}"/>
              </a:ext>
            </a:extLst>
          </p:cNvPr>
          <p:cNvSpPr/>
          <p:nvPr/>
        </p:nvSpPr>
        <p:spPr>
          <a:xfrm>
            <a:off x="12012583" y="897106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102" name="Rounded Rectangle 101">
            <a:extLst>
              <a:ext uri="{FF2B5EF4-FFF2-40B4-BE49-F238E27FC236}">
                <a16:creationId xmlns:a16="http://schemas.microsoft.com/office/drawing/2014/main" id="{3DFAB064-54FB-C754-080D-D5A00BA6F28D}"/>
              </a:ext>
            </a:extLst>
          </p:cNvPr>
          <p:cNvSpPr/>
          <p:nvPr/>
        </p:nvSpPr>
        <p:spPr>
          <a:xfrm>
            <a:off x="448208" y="3082317"/>
            <a:ext cx="2661927" cy="614917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2C856269-B5E1-388B-89BE-D920E409AE5D}"/>
              </a:ext>
            </a:extLst>
          </p:cNvPr>
          <p:cNvSpPr txBox="1"/>
          <p:nvPr/>
        </p:nvSpPr>
        <p:spPr>
          <a:xfrm>
            <a:off x="1032817" y="3236728"/>
            <a:ext cx="1492716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Helvetica" pitchFamily="2" charset="0"/>
              </a:rPr>
              <a:t>OBJECTIVE</a:t>
            </a:r>
          </a:p>
        </p:txBody>
      </p:sp>
      <p:sp>
        <p:nvSpPr>
          <p:cNvPr id="106" name="Rounded Rectangle 105">
            <a:extLst>
              <a:ext uri="{FF2B5EF4-FFF2-40B4-BE49-F238E27FC236}">
                <a16:creationId xmlns:a16="http://schemas.microsoft.com/office/drawing/2014/main" id="{1EA3A0C8-D2DA-93E2-B2A9-9180D649DBBE}"/>
              </a:ext>
            </a:extLst>
          </p:cNvPr>
          <p:cNvSpPr/>
          <p:nvPr/>
        </p:nvSpPr>
        <p:spPr>
          <a:xfrm>
            <a:off x="448208" y="4638847"/>
            <a:ext cx="2661927" cy="614917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DBD17B7E-955E-9328-04F6-394B8084C9A3}"/>
              </a:ext>
            </a:extLst>
          </p:cNvPr>
          <p:cNvSpPr txBox="1"/>
          <p:nvPr/>
        </p:nvSpPr>
        <p:spPr>
          <a:xfrm>
            <a:off x="870338" y="4793258"/>
            <a:ext cx="1817678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Helvetica" pitchFamily="2" charset="0"/>
              </a:rPr>
              <a:t>KEY RESULT 1</a:t>
            </a:r>
          </a:p>
        </p:txBody>
      </p:sp>
      <p:sp>
        <p:nvSpPr>
          <p:cNvPr id="109" name="Rounded Rectangle 108">
            <a:extLst>
              <a:ext uri="{FF2B5EF4-FFF2-40B4-BE49-F238E27FC236}">
                <a16:creationId xmlns:a16="http://schemas.microsoft.com/office/drawing/2014/main" id="{B76CCB76-6628-179B-762B-EEDD43E0FDB7}"/>
              </a:ext>
            </a:extLst>
          </p:cNvPr>
          <p:cNvSpPr/>
          <p:nvPr/>
        </p:nvSpPr>
        <p:spPr>
          <a:xfrm>
            <a:off x="448208" y="6192144"/>
            <a:ext cx="2661927" cy="614917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61CCEEA3-5F2E-986F-4219-1C71ABDD1371}"/>
              </a:ext>
            </a:extLst>
          </p:cNvPr>
          <p:cNvSpPr txBox="1"/>
          <p:nvPr/>
        </p:nvSpPr>
        <p:spPr>
          <a:xfrm>
            <a:off x="870338" y="6346555"/>
            <a:ext cx="1817678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Helvetica" pitchFamily="2" charset="0"/>
              </a:rPr>
              <a:t>KEY RESULT 2</a:t>
            </a:r>
          </a:p>
        </p:txBody>
      </p:sp>
      <p:sp>
        <p:nvSpPr>
          <p:cNvPr id="112" name="Rounded Rectangle 111">
            <a:extLst>
              <a:ext uri="{FF2B5EF4-FFF2-40B4-BE49-F238E27FC236}">
                <a16:creationId xmlns:a16="http://schemas.microsoft.com/office/drawing/2014/main" id="{600E92EB-A18B-A7CA-A8AE-3558A524434C}"/>
              </a:ext>
            </a:extLst>
          </p:cNvPr>
          <p:cNvSpPr/>
          <p:nvPr/>
        </p:nvSpPr>
        <p:spPr>
          <a:xfrm>
            <a:off x="448208" y="7751907"/>
            <a:ext cx="2661927" cy="614917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401F8DCE-7123-13DB-54E8-C94BB4E7FB8E}"/>
              </a:ext>
            </a:extLst>
          </p:cNvPr>
          <p:cNvSpPr txBox="1"/>
          <p:nvPr/>
        </p:nvSpPr>
        <p:spPr>
          <a:xfrm>
            <a:off x="870338" y="7906318"/>
            <a:ext cx="1817678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Helvetica" pitchFamily="2" charset="0"/>
              </a:rPr>
              <a:t>KEY RESULT 3</a:t>
            </a:r>
          </a:p>
        </p:txBody>
      </p:sp>
      <p:sp>
        <p:nvSpPr>
          <p:cNvPr id="115" name="Rounded Rectangle 114">
            <a:extLst>
              <a:ext uri="{FF2B5EF4-FFF2-40B4-BE49-F238E27FC236}">
                <a16:creationId xmlns:a16="http://schemas.microsoft.com/office/drawing/2014/main" id="{4A7FC056-E4FA-3BAE-46A3-353F9D3C4C4D}"/>
              </a:ext>
            </a:extLst>
          </p:cNvPr>
          <p:cNvSpPr/>
          <p:nvPr/>
        </p:nvSpPr>
        <p:spPr>
          <a:xfrm>
            <a:off x="448208" y="9308437"/>
            <a:ext cx="2661927" cy="614917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493EB204-CD67-C118-94BD-5C0FD7484615}"/>
              </a:ext>
            </a:extLst>
          </p:cNvPr>
          <p:cNvSpPr txBox="1"/>
          <p:nvPr/>
        </p:nvSpPr>
        <p:spPr>
          <a:xfrm>
            <a:off x="870338" y="9462848"/>
            <a:ext cx="1817678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Helvetica" pitchFamily="2" charset="0"/>
              </a:rPr>
              <a:t>KEY RESULT 4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9BD299A1-7412-DC67-F33E-DC0A6AD6A731}"/>
              </a:ext>
            </a:extLst>
          </p:cNvPr>
          <p:cNvSpPr txBox="1"/>
          <p:nvPr/>
        </p:nvSpPr>
        <p:spPr>
          <a:xfrm>
            <a:off x="3403977" y="2836096"/>
            <a:ext cx="17199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Start typing here…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D47DCE81-B873-967E-8D38-9CAC3BA7A268}"/>
              </a:ext>
            </a:extLst>
          </p:cNvPr>
          <p:cNvSpPr txBox="1"/>
          <p:nvPr/>
        </p:nvSpPr>
        <p:spPr>
          <a:xfrm>
            <a:off x="3403977" y="4392626"/>
            <a:ext cx="17199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Start typing here…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15AEDFDA-3636-7902-1F81-07EC3483F0C7}"/>
              </a:ext>
            </a:extLst>
          </p:cNvPr>
          <p:cNvSpPr txBox="1"/>
          <p:nvPr/>
        </p:nvSpPr>
        <p:spPr>
          <a:xfrm>
            <a:off x="3403976" y="5949156"/>
            <a:ext cx="17199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Start typing here…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373A9B89-25EB-A7B1-1E6F-BC2C62551CDF}"/>
              </a:ext>
            </a:extLst>
          </p:cNvPr>
          <p:cNvSpPr txBox="1"/>
          <p:nvPr/>
        </p:nvSpPr>
        <p:spPr>
          <a:xfrm>
            <a:off x="3403976" y="7505686"/>
            <a:ext cx="17199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Start typing here…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83B35339-696F-A8ED-A5E2-A0598A9A3547}"/>
              </a:ext>
            </a:extLst>
          </p:cNvPr>
          <p:cNvSpPr txBox="1"/>
          <p:nvPr/>
        </p:nvSpPr>
        <p:spPr>
          <a:xfrm>
            <a:off x="3422807" y="9062216"/>
            <a:ext cx="17199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Start typing here…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065286B1-9E2E-C283-D5A2-66273AF9D3BF}"/>
              </a:ext>
            </a:extLst>
          </p:cNvPr>
          <p:cNvSpPr txBox="1"/>
          <p:nvPr/>
        </p:nvSpPr>
        <p:spPr>
          <a:xfrm>
            <a:off x="6230396" y="2836096"/>
            <a:ext cx="17199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Start typing here…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2409967F-0025-EB0B-0F27-E35C697A4171}"/>
              </a:ext>
            </a:extLst>
          </p:cNvPr>
          <p:cNvSpPr txBox="1"/>
          <p:nvPr/>
        </p:nvSpPr>
        <p:spPr>
          <a:xfrm>
            <a:off x="6359744" y="4455360"/>
            <a:ext cx="17199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Start typing here…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ACE7673E-CD07-EB4D-A8CE-85E33795241E}"/>
              </a:ext>
            </a:extLst>
          </p:cNvPr>
          <p:cNvSpPr txBox="1"/>
          <p:nvPr/>
        </p:nvSpPr>
        <p:spPr>
          <a:xfrm>
            <a:off x="6230395" y="5949156"/>
            <a:ext cx="17199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Start typing here…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26F6745B-A2F4-0A71-78CC-7CF3F9C8A85C}"/>
              </a:ext>
            </a:extLst>
          </p:cNvPr>
          <p:cNvSpPr txBox="1"/>
          <p:nvPr/>
        </p:nvSpPr>
        <p:spPr>
          <a:xfrm>
            <a:off x="6230395" y="7505686"/>
            <a:ext cx="17199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Start typing here…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C97FD275-91DB-D066-CA5E-F1BB1DEFD037}"/>
              </a:ext>
            </a:extLst>
          </p:cNvPr>
          <p:cNvSpPr txBox="1"/>
          <p:nvPr/>
        </p:nvSpPr>
        <p:spPr>
          <a:xfrm>
            <a:off x="6249226" y="9062216"/>
            <a:ext cx="17199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Start typing here…</a:t>
            </a: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5A2A8383-039E-580C-2A88-D20501556733}"/>
              </a:ext>
            </a:extLst>
          </p:cNvPr>
          <p:cNvSpPr txBox="1"/>
          <p:nvPr/>
        </p:nvSpPr>
        <p:spPr>
          <a:xfrm>
            <a:off x="9118123" y="2808667"/>
            <a:ext cx="17199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Start typing here…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F478BDBF-3330-1B6F-744E-1EA5516E7E60}"/>
              </a:ext>
            </a:extLst>
          </p:cNvPr>
          <p:cNvSpPr txBox="1"/>
          <p:nvPr/>
        </p:nvSpPr>
        <p:spPr>
          <a:xfrm>
            <a:off x="9118123" y="4365197"/>
            <a:ext cx="17199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Start typing here…</a:t>
            </a: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69853892-50AA-A940-0E1A-71B417A4A8B4}"/>
              </a:ext>
            </a:extLst>
          </p:cNvPr>
          <p:cNvSpPr txBox="1"/>
          <p:nvPr/>
        </p:nvSpPr>
        <p:spPr>
          <a:xfrm>
            <a:off x="9118122" y="5921727"/>
            <a:ext cx="17199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Start typing here…</a:t>
            </a: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6C52BB45-5014-7790-F7D2-E106E85094B3}"/>
              </a:ext>
            </a:extLst>
          </p:cNvPr>
          <p:cNvSpPr txBox="1"/>
          <p:nvPr/>
        </p:nvSpPr>
        <p:spPr>
          <a:xfrm>
            <a:off x="9118122" y="7478257"/>
            <a:ext cx="17199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Start typing here…</a:t>
            </a: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5EF36994-F33F-16B2-EC55-AAD1DC4C6511}"/>
              </a:ext>
            </a:extLst>
          </p:cNvPr>
          <p:cNvSpPr txBox="1"/>
          <p:nvPr/>
        </p:nvSpPr>
        <p:spPr>
          <a:xfrm>
            <a:off x="9136953" y="9034787"/>
            <a:ext cx="17199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Start typing here…</a:t>
            </a: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5D421BE3-E511-8635-1CE4-C862CEC39C14}"/>
              </a:ext>
            </a:extLst>
          </p:cNvPr>
          <p:cNvSpPr txBox="1"/>
          <p:nvPr/>
        </p:nvSpPr>
        <p:spPr>
          <a:xfrm>
            <a:off x="12012583" y="2836096"/>
            <a:ext cx="17199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Start typing here…</a:t>
            </a: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DB2AA6B2-4FEB-8BA9-88BC-D8BA85CDEEB0}"/>
              </a:ext>
            </a:extLst>
          </p:cNvPr>
          <p:cNvSpPr txBox="1"/>
          <p:nvPr/>
        </p:nvSpPr>
        <p:spPr>
          <a:xfrm>
            <a:off x="12012583" y="4392626"/>
            <a:ext cx="17199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Start typing here…</a:t>
            </a: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659982FF-595E-07DA-A6C4-165E894E9800}"/>
              </a:ext>
            </a:extLst>
          </p:cNvPr>
          <p:cNvSpPr txBox="1"/>
          <p:nvPr/>
        </p:nvSpPr>
        <p:spPr>
          <a:xfrm>
            <a:off x="12012582" y="5949156"/>
            <a:ext cx="17199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Start typing here…</a:t>
            </a: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FD2841F4-7434-E39E-8876-227FF850B95F}"/>
              </a:ext>
            </a:extLst>
          </p:cNvPr>
          <p:cNvSpPr txBox="1"/>
          <p:nvPr/>
        </p:nvSpPr>
        <p:spPr>
          <a:xfrm>
            <a:off x="12012582" y="7505686"/>
            <a:ext cx="17199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Start typing here…</a:t>
            </a: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CC263DF4-0526-5B89-9D08-424AF168EF7B}"/>
              </a:ext>
            </a:extLst>
          </p:cNvPr>
          <p:cNvSpPr txBox="1"/>
          <p:nvPr/>
        </p:nvSpPr>
        <p:spPr>
          <a:xfrm>
            <a:off x="12031413" y="9062216"/>
            <a:ext cx="17199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Start typing here…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691805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EDD5A1B-570C-BF16-9012-A7EF052C4C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737BC9C-F5AF-916E-F678-3285BAD01FAA}"/>
              </a:ext>
            </a:extLst>
          </p:cNvPr>
          <p:cNvSpPr txBox="1"/>
          <p:nvPr/>
        </p:nvSpPr>
        <p:spPr>
          <a:xfrm>
            <a:off x="8304156" y="265024"/>
            <a:ext cx="42823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Helvetica" pitchFamily="2" charset="0"/>
              </a:rPr>
              <a:t>90 DAY PLAN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8B337AE-2A85-094B-2AC7-4F4BBEAB4919}"/>
              </a:ext>
            </a:extLst>
          </p:cNvPr>
          <p:cNvSpPr txBox="1"/>
          <p:nvPr/>
        </p:nvSpPr>
        <p:spPr>
          <a:xfrm>
            <a:off x="4670264" y="1017444"/>
            <a:ext cx="100042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Helvetica" pitchFamily="2" charset="0"/>
              </a:rPr>
              <a:t>4</a:t>
            </a:r>
            <a:r>
              <a:rPr lang="en-US" sz="3200" b="1" baseline="30000" dirty="0">
                <a:solidFill>
                  <a:schemeClr val="bg1"/>
                </a:solidFill>
                <a:latin typeface="Helvetica" pitchFamily="2" charset="0"/>
              </a:rPr>
              <a:t>th</a:t>
            </a:r>
            <a:r>
              <a:rPr lang="en-US" sz="3200" b="1" dirty="0">
                <a:solidFill>
                  <a:schemeClr val="bg1"/>
                </a:solidFill>
                <a:latin typeface="Helvetica" pitchFamily="2" charset="0"/>
              </a:rPr>
              <a:t>  February to 10</a:t>
            </a:r>
            <a:r>
              <a:rPr lang="en-US" sz="3200" b="1" baseline="30000" dirty="0">
                <a:solidFill>
                  <a:schemeClr val="bg1"/>
                </a:solidFill>
                <a:latin typeface="Helvetica" pitchFamily="2" charset="0"/>
              </a:rPr>
              <a:t>th</a:t>
            </a:r>
            <a:r>
              <a:rPr lang="en-US" sz="3200" b="1" dirty="0">
                <a:solidFill>
                  <a:schemeClr val="bg1"/>
                </a:solidFill>
                <a:latin typeface="Helvetica" pitchFamily="2" charset="0"/>
              </a:rPr>
              <a:t> May 2024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5931877-D82F-FD7C-FF8F-E4D86B515399}"/>
              </a:ext>
            </a:extLst>
          </p:cNvPr>
          <p:cNvSpPr/>
          <p:nvPr/>
        </p:nvSpPr>
        <p:spPr>
          <a:xfrm>
            <a:off x="499218" y="431083"/>
            <a:ext cx="4171046" cy="9749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7CA491E-0E82-8C50-591D-00482E713F8C}"/>
              </a:ext>
            </a:extLst>
          </p:cNvPr>
          <p:cNvSpPr txBox="1"/>
          <p:nvPr/>
        </p:nvSpPr>
        <p:spPr>
          <a:xfrm>
            <a:off x="1406316" y="718527"/>
            <a:ext cx="20909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>
                <a:latin typeface="Helvetica" pitchFamily="2" charset="0"/>
              </a:rPr>
              <a:t>Your Logo Here</a:t>
            </a:r>
          </a:p>
        </p:txBody>
      </p:sp>
      <p:sp>
        <p:nvSpPr>
          <p:cNvPr id="62" name="Rounded Rectangle 61">
            <a:extLst>
              <a:ext uri="{FF2B5EF4-FFF2-40B4-BE49-F238E27FC236}">
                <a16:creationId xmlns:a16="http://schemas.microsoft.com/office/drawing/2014/main" id="{93D7E5D6-3CF0-4F3A-5D57-511261F16C65}"/>
              </a:ext>
            </a:extLst>
          </p:cNvPr>
          <p:cNvSpPr/>
          <p:nvPr/>
        </p:nvSpPr>
        <p:spPr>
          <a:xfrm>
            <a:off x="448208" y="1876005"/>
            <a:ext cx="2661927" cy="614917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39667FA7-1F99-F248-B65E-4E6F9EF64623}"/>
              </a:ext>
            </a:extLst>
          </p:cNvPr>
          <p:cNvSpPr txBox="1"/>
          <p:nvPr/>
        </p:nvSpPr>
        <p:spPr>
          <a:xfrm>
            <a:off x="427810" y="2030416"/>
            <a:ext cx="2702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Helvetica" pitchFamily="2" charset="0"/>
              </a:rPr>
              <a:t>90 DAY FOCUS AREAS</a:t>
            </a:r>
          </a:p>
        </p:txBody>
      </p:sp>
      <p:sp>
        <p:nvSpPr>
          <p:cNvPr id="71" name="Rounded Rectangle 70">
            <a:extLst>
              <a:ext uri="{FF2B5EF4-FFF2-40B4-BE49-F238E27FC236}">
                <a16:creationId xmlns:a16="http://schemas.microsoft.com/office/drawing/2014/main" id="{784749CD-EA1A-E381-545E-A290ACD57E24}"/>
              </a:ext>
            </a:extLst>
          </p:cNvPr>
          <p:cNvSpPr/>
          <p:nvPr/>
        </p:nvSpPr>
        <p:spPr>
          <a:xfrm>
            <a:off x="3339302" y="1876005"/>
            <a:ext cx="2661927" cy="614917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bg1"/>
              </a:solidFill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2836CF3D-B39A-CD25-FBC1-1933DFC75123}"/>
              </a:ext>
            </a:extLst>
          </p:cNvPr>
          <p:cNvSpPr txBox="1"/>
          <p:nvPr/>
        </p:nvSpPr>
        <p:spPr>
          <a:xfrm>
            <a:off x="3913199" y="2030416"/>
            <a:ext cx="1514132" cy="46166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PROJECT 1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322E73FE-CCA4-1F21-D6EC-FDAB454BCDDC}"/>
              </a:ext>
            </a:extLst>
          </p:cNvPr>
          <p:cNvSpPr/>
          <p:nvPr/>
        </p:nvSpPr>
        <p:spPr>
          <a:xfrm>
            <a:off x="3339302" y="274494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002EFBA3-B63B-2590-712B-9C5152CAA88E}"/>
              </a:ext>
            </a:extLst>
          </p:cNvPr>
          <p:cNvSpPr/>
          <p:nvPr/>
        </p:nvSpPr>
        <p:spPr>
          <a:xfrm>
            <a:off x="3369956" y="4285243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D05A74E4-09F8-CD7D-9E56-3E22EF68B54C}"/>
              </a:ext>
            </a:extLst>
          </p:cNvPr>
          <p:cNvSpPr/>
          <p:nvPr/>
        </p:nvSpPr>
        <p:spPr>
          <a:xfrm>
            <a:off x="3342669" y="5825544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D0E0BDE9-12F7-4C78-6330-29ED4E2060DF}"/>
              </a:ext>
            </a:extLst>
          </p:cNvPr>
          <p:cNvSpPr/>
          <p:nvPr/>
        </p:nvSpPr>
        <p:spPr>
          <a:xfrm>
            <a:off x="3339302" y="7414532"/>
            <a:ext cx="2661927" cy="1289668"/>
          </a:xfrm>
          <a:prstGeom prst="rect">
            <a:avLst/>
          </a:prstGeom>
          <a:solidFill>
            <a:schemeClr val="bg1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E8DB6A01-0402-78A4-0BE3-B0331C33B20A}"/>
              </a:ext>
            </a:extLst>
          </p:cNvPr>
          <p:cNvSpPr/>
          <p:nvPr/>
        </p:nvSpPr>
        <p:spPr>
          <a:xfrm>
            <a:off x="3339302" y="8987291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79" name="Rounded Rectangle 78">
            <a:extLst>
              <a:ext uri="{FF2B5EF4-FFF2-40B4-BE49-F238E27FC236}">
                <a16:creationId xmlns:a16="http://schemas.microsoft.com/office/drawing/2014/main" id="{5CBBDA40-A107-26E6-90C9-3CD991811BF1}"/>
              </a:ext>
            </a:extLst>
          </p:cNvPr>
          <p:cNvSpPr/>
          <p:nvPr/>
        </p:nvSpPr>
        <p:spPr>
          <a:xfrm>
            <a:off x="7282083" y="1912853"/>
            <a:ext cx="2661927" cy="614917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bg1"/>
              </a:solidFill>
            </a:endParaRP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7EDED5FA-7786-329A-A3D5-62C20EACF51B}"/>
              </a:ext>
            </a:extLst>
          </p:cNvPr>
          <p:cNvSpPr txBox="1"/>
          <p:nvPr/>
        </p:nvSpPr>
        <p:spPr>
          <a:xfrm>
            <a:off x="7855980" y="2067264"/>
            <a:ext cx="1514132" cy="46166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PROJECT 2</a:t>
            </a: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AF45633B-E61D-F9CC-40AE-5F81BD9E73C1}"/>
              </a:ext>
            </a:extLst>
          </p:cNvPr>
          <p:cNvSpPr/>
          <p:nvPr/>
        </p:nvSpPr>
        <p:spPr>
          <a:xfrm>
            <a:off x="7343391" y="2798019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7AE24E67-1AAE-180B-902D-D006C0322431}"/>
              </a:ext>
            </a:extLst>
          </p:cNvPr>
          <p:cNvSpPr/>
          <p:nvPr/>
        </p:nvSpPr>
        <p:spPr>
          <a:xfrm>
            <a:off x="7343391" y="4354549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CA10ADBF-12C2-5C09-7F17-53F07825DF48}"/>
              </a:ext>
            </a:extLst>
          </p:cNvPr>
          <p:cNvSpPr/>
          <p:nvPr/>
        </p:nvSpPr>
        <p:spPr>
          <a:xfrm>
            <a:off x="7282083" y="5894850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68F294EF-5C95-23B8-6210-22145675376D}"/>
              </a:ext>
            </a:extLst>
          </p:cNvPr>
          <p:cNvSpPr/>
          <p:nvPr/>
        </p:nvSpPr>
        <p:spPr>
          <a:xfrm>
            <a:off x="7282083" y="7451380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0E3C1736-9224-C037-99A8-7D7878F79E1F}"/>
              </a:ext>
            </a:extLst>
          </p:cNvPr>
          <p:cNvSpPr/>
          <p:nvPr/>
        </p:nvSpPr>
        <p:spPr>
          <a:xfrm>
            <a:off x="7282083" y="9007910"/>
            <a:ext cx="2661927" cy="1289668"/>
          </a:xfrm>
          <a:prstGeom prst="rect">
            <a:avLst/>
          </a:prstGeom>
          <a:solidFill>
            <a:schemeClr val="bg1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87" name="Rounded Rectangle 86">
            <a:extLst>
              <a:ext uri="{FF2B5EF4-FFF2-40B4-BE49-F238E27FC236}">
                <a16:creationId xmlns:a16="http://schemas.microsoft.com/office/drawing/2014/main" id="{F6B3E43D-C150-D575-BEE5-0AFC7A5089FE}"/>
              </a:ext>
            </a:extLst>
          </p:cNvPr>
          <p:cNvSpPr/>
          <p:nvPr/>
        </p:nvSpPr>
        <p:spPr>
          <a:xfrm>
            <a:off x="11224865" y="1817283"/>
            <a:ext cx="2661927" cy="614917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bg1"/>
              </a:solidFill>
            </a:endParaRP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7383DD19-5E6E-5E10-2E94-B9B9553CDFF0}"/>
              </a:ext>
            </a:extLst>
          </p:cNvPr>
          <p:cNvSpPr txBox="1"/>
          <p:nvPr/>
        </p:nvSpPr>
        <p:spPr>
          <a:xfrm>
            <a:off x="11798762" y="1971694"/>
            <a:ext cx="1514132" cy="46166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PROJECT 3</a:t>
            </a: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0104D003-E031-844F-DBC7-D1D2E0102B2D}"/>
              </a:ext>
            </a:extLst>
          </p:cNvPr>
          <p:cNvSpPr/>
          <p:nvPr/>
        </p:nvSpPr>
        <p:spPr>
          <a:xfrm>
            <a:off x="11224865" y="2686220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7BCA9FE6-486B-F66F-139D-44E84F0DA7A0}"/>
              </a:ext>
            </a:extLst>
          </p:cNvPr>
          <p:cNvSpPr/>
          <p:nvPr/>
        </p:nvSpPr>
        <p:spPr>
          <a:xfrm>
            <a:off x="11255518" y="4258979"/>
            <a:ext cx="2661927" cy="1289668"/>
          </a:xfrm>
          <a:prstGeom prst="rect">
            <a:avLst/>
          </a:prstGeom>
          <a:solidFill>
            <a:schemeClr val="bg1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B9804C6D-68F7-D9BB-2F0C-8632A5490296}"/>
              </a:ext>
            </a:extLst>
          </p:cNvPr>
          <p:cNvSpPr/>
          <p:nvPr/>
        </p:nvSpPr>
        <p:spPr>
          <a:xfrm>
            <a:off x="11224865" y="5799280"/>
            <a:ext cx="2661927" cy="1289668"/>
          </a:xfrm>
          <a:prstGeom prst="rect">
            <a:avLst/>
          </a:prstGeom>
          <a:solidFill>
            <a:schemeClr val="bg1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A0D239C6-21FE-3E81-D526-CF56CCE47020}"/>
              </a:ext>
            </a:extLst>
          </p:cNvPr>
          <p:cNvSpPr/>
          <p:nvPr/>
        </p:nvSpPr>
        <p:spPr>
          <a:xfrm>
            <a:off x="11224865" y="7355810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E1CA061F-D380-6451-82EF-A1DA0D70F0B4}"/>
              </a:ext>
            </a:extLst>
          </p:cNvPr>
          <p:cNvSpPr/>
          <p:nvPr/>
        </p:nvSpPr>
        <p:spPr>
          <a:xfrm>
            <a:off x="11224865" y="8912340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102" name="Rounded Rectangle 101">
            <a:extLst>
              <a:ext uri="{FF2B5EF4-FFF2-40B4-BE49-F238E27FC236}">
                <a16:creationId xmlns:a16="http://schemas.microsoft.com/office/drawing/2014/main" id="{3DFAB064-54FB-C754-080D-D5A00BA6F28D}"/>
              </a:ext>
            </a:extLst>
          </p:cNvPr>
          <p:cNvSpPr/>
          <p:nvPr/>
        </p:nvSpPr>
        <p:spPr>
          <a:xfrm>
            <a:off x="448208" y="3082317"/>
            <a:ext cx="2661927" cy="614917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2C856269-B5E1-388B-89BE-D920E409AE5D}"/>
              </a:ext>
            </a:extLst>
          </p:cNvPr>
          <p:cNvSpPr txBox="1"/>
          <p:nvPr/>
        </p:nvSpPr>
        <p:spPr>
          <a:xfrm>
            <a:off x="1032817" y="3236728"/>
            <a:ext cx="1492716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Helvetica" pitchFamily="2" charset="0"/>
              </a:rPr>
              <a:t>OBJECTIVE</a:t>
            </a:r>
          </a:p>
        </p:txBody>
      </p:sp>
      <p:sp>
        <p:nvSpPr>
          <p:cNvPr id="106" name="Rounded Rectangle 105">
            <a:extLst>
              <a:ext uri="{FF2B5EF4-FFF2-40B4-BE49-F238E27FC236}">
                <a16:creationId xmlns:a16="http://schemas.microsoft.com/office/drawing/2014/main" id="{1EA3A0C8-D2DA-93E2-B2A9-9180D649DBBE}"/>
              </a:ext>
            </a:extLst>
          </p:cNvPr>
          <p:cNvSpPr/>
          <p:nvPr/>
        </p:nvSpPr>
        <p:spPr>
          <a:xfrm>
            <a:off x="448208" y="4638847"/>
            <a:ext cx="2661927" cy="614917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DBD17B7E-955E-9328-04F6-394B8084C9A3}"/>
              </a:ext>
            </a:extLst>
          </p:cNvPr>
          <p:cNvSpPr txBox="1"/>
          <p:nvPr/>
        </p:nvSpPr>
        <p:spPr>
          <a:xfrm>
            <a:off x="870338" y="4793258"/>
            <a:ext cx="1817678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Helvetica" pitchFamily="2" charset="0"/>
              </a:rPr>
              <a:t>KEY RESULT 1</a:t>
            </a:r>
          </a:p>
        </p:txBody>
      </p:sp>
      <p:sp>
        <p:nvSpPr>
          <p:cNvPr id="109" name="Rounded Rectangle 108">
            <a:extLst>
              <a:ext uri="{FF2B5EF4-FFF2-40B4-BE49-F238E27FC236}">
                <a16:creationId xmlns:a16="http://schemas.microsoft.com/office/drawing/2014/main" id="{B76CCB76-6628-179B-762B-EEDD43E0FDB7}"/>
              </a:ext>
            </a:extLst>
          </p:cNvPr>
          <p:cNvSpPr/>
          <p:nvPr/>
        </p:nvSpPr>
        <p:spPr>
          <a:xfrm>
            <a:off x="448208" y="6192144"/>
            <a:ext cx="2661927" cy="614917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61CCEEA3-5F2E-986F-4219-1C71ABDD1371}"/>
              </a:ext>
            </a:extLst>
          </p:cNvPr>
          <p:cNvSpPr txBox="1"/>
          <p:nvPr/>
        </p:nvSpPr>
        <p:spPr>
          <a:xfrm>
            <a:off x="870338" y="6346555"/>
            <a:ext cx="1817678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Helvetica" pitchFamily="2" charset="0"/>
              </a:rPr>
              <a:t>KEY RESULT 2</a:t>
            </a:r>
          </a:p>
        </p:txBody>
      </p:sp>
      <p:sp>
        <p:nvSpPr>
          <p:cNvPr id="112" name="Rounded Rectangle 111">
            <a:extLst>
              <a:ext uri="{FF2B5EF4-FFF2-40B4-BE49-F238E27FC236}">
                <a16:creationId xmlns:a16="http://schemas.microsoft.com/office/drawing/2014/main" id="{600E92EB-A18B-A7CA-A8AE-3558A524434C}"/>
              </a:ext>
            </a:extLst>
          </p:cNvPr>
          <p:cNvSpPr/>
          <p:nvPr/>
        </p:nvSpPr>
        <p:spPr>
          <a:xfrm>
            <a:off x="448208" y="7751907"/>
            <a:ext cx="2661927" cy="614917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401F8DCE-7123-13DB-54E8-C94BB4E7FB8E}"/>
              </a:ext>
            </a:extLst>
          </p:cNvPr>
          <p:cNvSpPr txBox="1"/>
          <p:nvPr/>
        </p:nvSpPr>
        <p:spPr>
          <a:xfrm>
            <a:off x="870338" y="7906318"/>
            <a:ext cx="1817678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Helvetica" pitchFamily="2" charset="0"/>
              </a:rPr>
              <a:t>KEY RESULT 3</a:t>
            </a:r>
          </a:p>
        </p:txBody>
      </p:sp>
      <p:sp>
        <p:nvSpPr>
          <p:cNvPr id="115" name="Rounded Rectangle 114">
            <a:extLst>
              <a:ext uri="{FF2B5EF4-FFF2-40B4-BE49-F238E27FC236}">
                <a16:creationId xmlns:a16="http://schemas.microsoft.com/office/drawing/2014/main" id="{4A7FC056-E4FA-3BAE-46A3-353F9D3C4C4D}"/>
              </a:ext>
            </a:extLst>
          </p:cNvPr>
          <p:cNvSpPr/>
          <p:nvPr/>
        </p:nvSpPr>
        <p:spPr>
          <a:xfrm>
            <a:off x="448208" y="9308437"/>
            <a:ext cx="2661927" cy="614917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493EB204-CD67-C118-94BD-5C0FD7484615}"/>
              </a:ext>
            </a:extLst>
          </p:cNvPr>
          <p:cNvSpPr txBox="1"/>
          <p:nvPr/>
        </p:nvSpPr>
        <p:spPr>
          <a:xfrm>
            <a:off x="870338" y="9462848"/>
            <a:ext cx="1817678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Helvetica" pitchFamily="2" charset="0"/>
              </a:rPr>
              <a:t>KEY RESULT 4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9BD299A1-7412-DC67-F33E-DC0A6AD6A731}"/>
              </a:ext>
            </a:extLst>
          </p:cNvPr>
          <p:cNvSpPr txBox="1"/>
          <p:nvPr/>
        </p:nvSpPr>
        <p:spPr>
          <a:xfrm>
            <a:off x="3403977" y="2836096"/>
            <a:ext cx="17199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Start typing here…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D47DCE81-B873-967E-8D38-9CAC3BA7A268}"/>
              </a:ext>
            </a:extLst>
          </p:cNvPr>
          <p:cNvSpPr txBox="1"/>
          <p:nvPr/>
        </p:nvSpPr>
        <p:spPr>
          <a:xfrm>
            <a:off x="3403977" y="4392626"/>
            <a:ext cx="17199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Start typing here…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15AEDFDA-3636-7902-1F81-07EC3483F0C7}"/>
              </a:ext>
            </a:extLst>
          </p:cNvPr>
          <p:cNvSpPr txBox="1"/>
          <p:nvPr/>
        </p:nvSpPr>
        <p:spPr>
          <a:xfrm>
            <a:off x="3403976" y="5949156"/>
            <a:ext cx="17199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Start typing here…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373A9B89-25EB-A7B1-1E6F-BC2C62551CDF}"/>
              </a:ext>
            </a:extLst>
          </p:cNvPr>
          <p:cNvSpPr txBox="1"/>
          <p:nvPr/>
        </p:nvSpPr>
        <p:spPr>
          <a:xfrm>
            <a:off x="3403976" y="7505686"/>
            <a:ext cx="17199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Start typing here…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83B35339-696F-A8ED-A5E2-A0598A9A3547}"/>
              </a:ext>
            </a:extLst>
          </p:cNvPr>
          <p:cNvSpPr txBox="1"/>
          <p:nvPr/>
        </p:nvSpPr>
        <p:spPr>
          <a:xfrm>
            <a:off x="3422807" y="9062216"/>
            <a:ext cx="17199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Start typing here…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065286B1-9E2E-C283-D5A2-66273AF9D3BF}"/>
              </a:ext>
            </a:extLst>
          </p:cNvPr>
          <p:cNvSpPr txBox="1"/>
          <p:nvPr/>
        </p:nvSpPr>
        <p:spPr>
          <a:xfrm>
            <a:off x="7282083" y="2872944"/>
            <a:ext cx="17199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Start typing here…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2409967F-0025-EB0B-0F27-E35C697A4171}"/>
              </a:ext>
            </a:extLst>
          </p:cNvPr>
          <p:cNvSpPr txBox="1"/>
          <p:nvPr/>
        </p:nvSpPr>
        <p:spPr>
          <a:xfrm>
            <a:off x="7411431" y="4492208"/>
            <a:ext cx="17199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Start typing here…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ACE7673E-CD07-EB4D-A8CE-85E33795241E}"/>
              </a:ext>
            </a:extLst>
          </p:cNvPr>
          <p:cNvSpPr txBox="1"/>
          <p:nvPr/>
        </p:nvSpPr>
        <p:spPr>
          <a:xfrm>
            <a:off x="7282082" y="5986004"/>
            <a:ext cx="17199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Start typing here…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26F6745B-A2F4-0A71-78CC-7CF3F9C8A85C}"/>
              </a:ext>
            </a:extLst>
          </p:cNvPr>
          <p:cNvSpPr txBox="1"/>
          <p:nvPr/>
        </p:nvSpPr>
        <p:spPr>
          <a:xfrm>
            <a:off x="7282082" y="7542534"/>
            <a:ext cx="17199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Start typing here…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C97FD275-91DB-D066-CA5E-F1BB1DEFD037}"/>
              </a:ext>
            </a:extLst>
          </p:cNvPr>
          <p:cNvSpPr txBox="1"/>
          <p:nvPr/>
        </p:nvSpPr>
        <p:spPr>
          <a:xfrm>
            <a:off x="7300913" y="9099064"/>
            <a:ext cx="17199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Start typing here…</a:t>
            </a: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5A2A8383-039E-580C-2A88-D20501556733}"/>
              </a:ext>
            </a:extLst>
          </p:cNvPr>
          <p:cNvSpPr txBox="1"/>
          <p:nvPr/>
        </p:nvSpPr>
        <p:spPr>
          <a:xfrm>
            <a:off x="11221498" y="2749945"/>
            <a:ext cx="17199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Start typing here…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F478BDBF-3330-1B6F-744E-1EA5516E7E60}"/>
              </a:ext>
            </a:extLst>
          </p:cNvPr>
          <p:cNvSpPr txBox="1"/>
          <p:nvPr/>
        </p:nvSpPr>
        <p:spPr>
          <a:xfrm>
            <a:off x="11221498" y="4306475"/>
            <a:ext cx="17199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Start typing here…</a:t>
            </a: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69853892-50AA-A940-0E1A-71B417A4A8B4}"/>
              </a:ext>
            </a:extLst>
          </p:cNvPr>
          <p:cNvSpPr txBox="1"/>
          <p:nvPr/>
        </p:nvSpPr>
        <p:spPr>
          <a:xfrm>
            <a:off x="11221497" y="5863005"/>
            <a:ext cx="17199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Start typing here…</a:t>
            </a: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6C52BB45-5014-7790-F7D2-E106E85094B3}"/>
              </a:ext>
            </a:extLst>
          </p:cNvPr>
          <p:cNvSpPr txBox="1"/>
          <p:nvPr/>
        </p:nvSpPr>
        <p:spPr>
          <a:xfrm>
            <a:off x="11221497" y="7419535"/>
            <a:ext cx="17199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Start typing here…</a:t>
            </a: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5EF36994-F33F-16B2-EC55-AAD1DC4C6511}"/>
              </a:ext>
            </a:extLst>
          </p:cNvPr>
          <p:cNvSpPr txBox="1"/>
          <p:nvPr/>
        </p:nvSpPr>
        <p:spPr>
          <a:xfrm>
            <a:off x="11240328" y="8976065"/>
            <a:ext cx="17199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Start typing here…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297225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EDD5A1B-570C-BF16-9012-A7EF052C4C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737BC9C-F5AF-916E-F678-3285BAD01FAA}"/>
              </a:ext>
            </a:extLst>
          </p:cNvPr>
          <p:cNvSpPr txBox="1"/>
          <p:nvPr/>
        </p:nvSpPr>
        <p:spPr>
          <a:xfrm>
            <a:off x="8304156" y="265024"/>
            <a:ext cx="42823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Helvetica" pitchFamily="2" charset="0"/>
              </a:rPr>
              <a:t>90 DAY PLAN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8B337AE-2A85-094B-2AC7-4F4BBEAB4919}"/>
              </a:ext>
            </a:extLst>
          </p:cNvPr>
          <p:cNvSpPr txBox="1"/>
          <p:nvPr/>
        </p:nvSpPr>
        <p:spPr>
          <a:xfrm>
            <a:off x="4670264" y="1017444"/>
            <a:ext cx="100042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Helvetica" pitchFamily="2" charset="0"/>
              </a:rPr>
              <a:t>4th February to 10</a:t>
            </a:r>
            <a:r>
              <a:rPr lang="en-US" sz="3200" b="1" baseline="30000" dirty="0">
                <a:solidFill>
                  <a:schemeClr val="bg1"/>
                </a:solidFill>
                <a:latin typeface="Helvetica" pitchFamily="2" charset="0"/>
              </a:rPr>
              <a:t>th</a:t>
            </a:r>
            <a:r>
              <a:rPr lang="en-US" sz="3200" b="1" dirty="0">
                <a:solidFill>
                  <a:schemeClr val="bg1"/>
                </a:solidFill>
                <a:latin typeface="Helvetica" pitchFamily="2" charset="0"/>
              </a:rPr>
              <a:t> May 2024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5931877-D82F-FD7C-FF8F-E4D86B515399}"/>
              </a:ext>
            </a:extLst>
          </p:cNvPr>
          <p:cNvSpPr/>
          <p:nvPr/>
        </p:nvSpPr>
        <p:spPr>
          <a:xfrm>
            <a:off x="499218" y="431083"/>
            <a:ext cx="4171046" cy="9749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7CA491E-0E82-8C50-591D-00482E713F8C}"/>
              </a:ext>
            </a:extLst>
          </p:cNvPr>
          <p:cNvSpPr txBox="1"/>
          <p:nvPr/>
        </p:nvSpPr>
        <p:spPr>
          <a:xfrm>
            <a:off x="1406316" y="718527"/>
            <a:ext cx="20909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>
                <a:latin typeface="Helvetica" pitchFamily="2" charset="0"/>
              </a:rPr>
              <a:t>Your Logo Here</a:t>
            </a:r>
          </a:p>
        </p:txBody>
      </p:sp>
      <p:sp>
        <p:nvSpPr>
          <p:cNvPr id="62" name="Rounded Rectangle 61">
            <a:extLst>
              <a:ext uri="{FF2B5EF4-FFF2-40B4-BE49-F238E27FC236}">
                <a16:creationId xmlns:a16="http://schemas.microsoft.com/office/drawing/2014/main" id="{93D7E5D6-3CF0-4F3A-5D57-511261F16C65}"/>
              </a:ext>
            </a:extLst>
          </p:cNvPr>
          <p:cNvSpPr/>
          <p:nvPr/>
        </p:nvSpPr>
        <p:spPr>
          <a:xfrm>
            <a:off x="448208" y="1876005"/>
            <a:ext cx="2661927" cy="614917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39667FA7-1F99-F248-B65E-4E6F9EF64623}"/>
              </a:ext>
            </a:extLst>
          </p:cNvPr>
          <p:cNvSpPr txBox="1"/>
          <p:nvPr/>
        </p:nvSpPr>
        <p:spPr>
          <a:xfrm>
            <a:off x="427810" y="2030416"/>
            <a:ext cx="2702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Helvetica" pitchFamily="2" charset="0"/>
              </a:rPr>
              <a:t>90 DAY FOCUS AREAS</a:t>
            </a:r>
          </a:p>
        </p:txBody>
      </p:sp>
      <p:sp>
        <p:nvSpPr>
          <p:cNvPr id="71" name="Rounded Rectangle 70">
            <a:extLst>
              <a:ext uri="{FF2B5EF4-FFF2-40B4-BE49-F238E27FC236}">
                <a16:creationId xmlns:a16="http://schemas.microsoft.com/office/drawing/2014/main" id="{784749CD-EA1A-E381-545E-A290ACD57E24}"/>
              </a:ext>
            </a:extLst>
          </p:cNvPr>
          <p:cNvSpPr/>
          <p:nvPr/>
        </p:nvSpPr>
        <p:spPr>
          <a:xfrm>
            <a:off x="5106108" y="1876005"/>
            <a:ext cx="3194681" cy="614917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bg1"/>
              </a:solidFill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2836CF3D-B39A-CD25-FBC1-1933DFC75123}"/>
              </a:ext>
            </a:extLst>
          </p:cNvPr>
          <p:cNvSpPr txBox="1"/>
          <p:nvPr/>
        </p:nvSpPr>
        <p:spPr>
          <a:xfrm>
            <a:off x="5680005" y="2046645"/>
            <a:ext cx="1817168" cy="46166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PROJECT 1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322E73FE-CCA4-1F21-D6EC-FDAB454BCDDC}"/>
              </a:ext>
            </a:extLst>
          </p:cNvPr>
          <p:cNvSpPr/>
          <p:nvPr/>
        </p:nvSpPr>
        <p:spPr>
          <a:xfrm>
            <a:off x="5106108" y="2761171"/>
            <a:ext cx="3194681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002EFBA3-B63B-2590-712B-9C5152CAA88E}"/>
              </a:ext>
            </a:extLst>
          </p:cNvPr>
          <p:cNvSpPr/>
          <p:nvPr/>
        </p:nvSpPr>
        <p:spPr>
          <a:xfrm>
            <a:off x="5136762" y="4301472"/>
            <a:ext cx="3194681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D05A74E4-09F8-CD7D-9E56-3E22EF68B54C}"/>
              </a:ext>
            </a:extLst>
          </p:cNvPr>
          <p:cNvSpPr/>
          <p:nvPr/>
        </p:nvSpPr>
        <p:spPr>
          <a:xfrm>
            <a:off x="5109475" y="5841773"/>
            <a:ext cx="3194681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D0E0BDE9-12F7-4C78-6330-29ED4E2060DF}"/>
              </a:ext>
            </a:extLst>
          </p:cNvPr>
          <p:cNvSpPr/>
          <p:nvPr/>
        </p:nvSpPr>
        <p:spPr>
          <a:xfrm>
            <a:off x="5106108" y="7430761"/>
            <a:ext cx="3194681" cy="1289668"/>
          </a:xfrm>
          <a:prstGeom prst="rect">
            <a:avLst/>
          </a:prstGeom>
          <a:solidFill>
            <a:schemeClr val="bg1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E8DB6A01-0402-78A4-0BE3-B0331C33B20A}"/>
              </a:ext>
            </a:extLst>
          </p:cNvPr>
          <p:cNvSpPr/>
          <p:nvPr/>
        </p:nvSpPr>
        <p:spPr>
          <a:xfrm>
            <a:off x="5106108" y="9003520"/>
            <a:ext cx="3194681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79" name="Rounded Rectangle 78">
            <a:extLst>
              <a:ext uri="{FF2B5EF4-FFF2-40B4-BE49-F238E27FC236}">
                <a16:creationId xmlns:a16="http://schemas.microsoft.com/office/drawing/2014/main" id="{5CBBDA40-A107-26E6-90C9-3CD991811BF1}"/>
              </a:ext>
            </a:extLst>
          </p:cNvPr>
          <p:cNvSpPr/>
          <p:nvPr/>
        </p:nvSpPr>
        <p:spPr>
          <a:xfrm>
            <a:off x="10893188" y="1859776"/>
            <a:ext cx="3132037" cy="614917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bg1"/>
              </a:solidFill>
            </a:endParaRP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7EDED5FA-7786-329A-A3D5-62C20EACF51B}"/>
              </a:ext>
            </a:extLst>
          </p:cNvPr>
          <p:cNvSpPr txBox="1"/>
          <p:nvPr/>
        </p:nvSpPr>
        <p:spPr>
          <a:xfrm>
            <a:off x="11467084" y="2014187"/>
            <a:ext cx="1781535" cy="46166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PROJECT 2</a:t>
            </a: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AF45633B-E61D-F9CC-40AE-5F81BD9E73C1}"/>
              </a:ext>
            </a:extLst>
          </p:cNvPr>
          <p:cNvSpPr/>
          <p:nvPr/>
        </p:nvSpPr>
        <p:spPr>
          <a:xfrm>
            <a:off x="10954496" y="2744942"/>
            <a:ext cx="313203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7AE24E67-1AAE-180B-902D-D006C0322431}"/>
              </a:ext>
            </a:extLst>
          </p:cNvPr>
          <p:cNvSpPr/>
          <p:nvPr/>
        </p:nvSpPr>
        <p:spPr>
          <a:xfrm>
            <a:off x="10954496" y="4301472"/>
            <a:ext cx="313203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CA10ADBF-12C2-5C09-7F17-53F07825DF48}"/>
              </a:ext>
            </a:extLst>
          </p:cNvPr>
          <p:cNvSpPr/>
          <p:nvPr/>
        </p:nvSpPr>
        <p:spPr>
          <a:xfrm>
            <a:off x="10893188" y="5841773"/>
            <a:ext cx="313203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68F294EF-5C95-23B8-6210-22145675376D}"/>
              </a:ext>
            </a:extLst>
          </p:cNvPr>
          <p:cNvSpPr/>
          <p:nvPr/>
        </p:nvSpPr>
        <p:spPr>
          <a:xfrm>
            <a:off x="10893188" y="7398303"/>
            <a:ext cx="313203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0E3C1736-9224-C037-99A8-7D7878F79E1F}"/>
              </a:ext>
            </a:extLst>
          </p:cNvPr>
          <p:cNvSpPr/>
          <p:nvPr/>
        </p:nvSpPr>
        <p:spPr>
          <a:xfrm>
            <a:off x="10893188" y="8954833"/>
            <a:ext cx="3132037" cy="1289668"/>
          </a:xfrm>
          <a:prstGeom prst="rect">
            <a:avLst/>
          </a:prstGeom>
          <a:solidFill>
            <a:schemeClr val="bg1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102" name="Rounded Rectangle 101">
            <a:extLst>
              <a:ext uri="{FF2B5EF4-FFF2-40B4-BE49-F238E27FC236}">
                <a16:creationId xmlns:a16="http://schemas.microsoft.com/office/drawing/2014/main" id="{3DFAB064-54FB-C754-080D-D5A00BA6F28D}"/>
              </a:ext>
            </a:extLst>
          </p:cNvPr>
          <p:cNvSpPr/>
          <p:nvPr/>
        </p:nvSpPr>
        <p:spPr>
          <a:xfrm>
            <a:off x="448208" y="3082317"/>
            <a:ext cx="2661927" cy="614917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2C856269-B5E1-388B-89BE-D920E409AE5D}"/>
              </a:ext>
            </a:extLst>
          </p:cNvPr>
          <p:cNvSpPr txBox="1"/>
          <p:nvPr/>
        </p:nvSpPr>
        <p:spPr>
          <a:xfrm>
            <a:off x="1032817" y="3236728"/>
            <a:ext cx="1492716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Helvetica" pitchFamily="2" charset="0"/>
              </a:rPr>
              <a:t>OBJECTIVE</a:t>
            </a:r>
          </a:p>
        </p:txBody>
      </p:sp>
      <p:sp>
        <p:nvSpPr>
          <p:cNvPr id="106" name="Rounded Rectangle 105">
            <a:extLst>
              <a:ext uri="{FF2B5EF4-FFF2-40B4-BE49-F238E27FC236}">
                <a16:creationId xmlns:a16="http://schemas.microsoft.com/office/drawing/2014/main" id="{1EA3A0C8-D2DA-93E2-B2A9-9180D649DBBE}"/>
              </a:ext>
            </a:extLst>
          </p:cNvPr>
          <p:cNvSpPr/>
          <p:nvPr/>
        </p:nvSpPr>
        <p:spPr>
          <a:xfrm>
            <a:off x="448208" y="4638847"/>
            <a:ext cx="2661927" cy="614917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DBD17B7E-955E-9328-04F6-394B8084C9A3}"/>
              </a:ext>
            </a:extLst>
          </p:cNvPr>
          <p:cNvSpPr txBox="1"/>
          <p:nvPr/>
        </p:nvSpPr>
        <p:spPr>
          <a:xfrm>
            <a:off x="870338" y="4793258"/>
            <a:ext cx="1817678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Helvetica" pitchFamily="2" charset="0"/>
              </a:rPr>
              <a:t>KEY RESULT 1</a:t>
            </a:r>
          </a:p>
        </p:txBody>
      </p:sp>
      <p:sp>
        <p:nvSpPr>
          <p:cNvPr id="109" name="Rounded Rectangle 108">
            <a:extLst>
              <a:ext uri="{FF2B5EF4-FFF2-40B4-BE49-F238E27FC236}">
                <a16:creationId xmlns:a16="http://schemas.microsoft.com/office/drawing/2014/main" id="{B76CCB76-6628-179B-762B-EEDD43E0FDB7}"/>
              </a:ext>
            </a:extLst>
          </p:cNvPr>
          <p:cNvSpPr/>
          <p:nvPr/>
        </p:nvSpPr>
        <p:spPr>
          <a:xfrm>
            <a:off x="448208" y="6192144"/>
            <a:ext cx="2661927" cy="614917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61CCEEA3-5F2E-986F-4219-1C71ABDD1371}"/>
              </a:ext>
            </a:extLst>
          </p:cNvPr>
          <p:cNvSpPr txBox="1"/>
          <p:nvPr/>
        </p:nvSpPr>
        <p:spPr>
          <a:xfrm>
            <a:off x="870338" y="6346555"/>
            <a:ext cx="1817678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Helvetica" pitchFamily="2" charset="0"/>
              </a:rPr>
              <a:t>KEY RESULT 2</a:t>
            </a:r>
          </a:p>
        </p:txBody>
      </p:sp>
      <p:sp>
        <p:nvSpPr>
          <p:cNvPr id="112" name="Rounded Rectangle 111">
            <a:extLst>
              <a:ext uri="{FF2B5EF4-FFF2-40B4-BE49-F238E27FC236}">
                <a16:creationId xmlns:a16="http://schemas.microsoft.com/office/drawing/2014/main" id="{600E92EB-A18B-A7CA-A8AE-3558A524434C}"/>
              </a:ext>
            </a:extLst>
          </p:cNvPr>
          <p:cNvSpPr/>
          <p:nvPr/>
        </p:nvSpPr>
        <p:spPr>
          <a:xfrm>
            <a:off x="448208" y="7751907"/>
            <a:ext cx="2661927" cy="614917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401F8DCE-7123-13DB-54E8-C94BB4E7FB8E}"/>
              </a:ext>
            </a:extLst>
          </p:cNvPr>
          <p:cNvSpPr txBox="1"/>
          <p:nvPr/>
        </p:nvSpPr>
        <p:spPr>
          <a:xfrm>
            <a:off x="870338" y="7906318"/>
            <a:ext cx="1817678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Helvetica" pitchFamily="2" charset="0"/>
              </a:rPr>
              <a:t>KEY RESULT 3</a:t>
            </a:r>
          </a:p>
        </p:txBody>
      </p:sp>
      <p:sp>
        <p:nvSpPr>
          <p:cNvPr id="115" name="Rounded Rectangle 114">
            <a:extLst>
              <a:ext uri="{FF2B5EF4-FFF2-40B4-BE49-F238E27FC236}">
                <a16:creationId xmlns:a16="http://schemas.microsoft.com/office/drawing/2014/main" id="{4A7FC056-E4FA-3BAE-46A3-353F9D3C4C4D}"/>
              </a:ext>
            </a:extLst>
          </p:cNvPr>
          <p:cNvSpPr/>
          <p:nvPr/>
        </p:nvSpPr>
        <p:spPr>
          <a:xfrm>
            <a:off x="448208" y="9308437"/>
            <a:ext cx="2661927" cy="614917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493EB204-CD67-C118-94BD-5C0FD7484615}"/>
              </a:ext>
            </a:extLst>
          </p:cNvPr>
          <p:cNvSpPr txBox="1"/>
          <p:nvPr/>
        </p:nvSpPr>
        <p:spPr>
          <a:xfrm>
            <a:off x="870338" y="9462848"/>
            <a:ext cx="1817678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Helvetica" pitchFamily="2" charset="0"/>
              </a:rPr>
              <a:t>KEY RESULT 4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9BD299A1-7412-DC67-F33E-DC0A6AD6A731}"/>
              </a:ext>
            </a:extLst>
          </p:cNvPr>
          <p:cNvSpPr txBox="1"/>
          <p:nvPr/>
        </p:nvSpPr>
        <p:spPr>
          <a:xfrm>
            <a:off x="5170783" y="2852325"/>
            <a:ext cx="20641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Start typing here…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D47DCE81-B873-967E-8D38-9CAC3BA7A268}"/>
              </a:ext>
            </a:extLst>
          </p:cNvPr>
          <p:cNvSpPr txBox="1"/>
          <p:nvPr/>
        </p:nvSpPr>
        <p:spPr>
          <a:xfrm>
            <a:off x="5170783" y="4408855"/>
            <a:ext cx="20641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Start typing here…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15AEDFDA-3636-7902-1F81-07EC3483F0C7}"/>
              </a:ext>
            </a:extLst>
          </p:cNvPr>
          <p:cNvSpPr txBox="1"/>
          <p:nvPr/>
        </p:nvSpPr>
        <p:spPr>
          <a:xfrm>
            <a:off x="5170782" y="5965385"/>
            <a:ext cx="20641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Start typing here…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373A9B89-25EB-A7B1-1E6F-BC2C62551CDF}"/>
              </a:ext>
            </a:extLst>
          </p:cNvPr>
          <p:cNvSpPr txBox="1"/>
          <p:nvPr/>
        </p:nvSpPr>
        <p:spPr>
          <a:xfrm>
            <a:off x="5170782" y="7521915"/>
            <a:ext cx="20641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Start typing here…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83B35339-696F-A8ED-A5E2-A0598A9A3547}"/>
              </a:ext>
            </a:extLst>
          </p:cNvPr>
          <p:cNvSpPr txBox="1"/>
          <p:nvPr/>
        </p:nvSpPr>
        <p:spPr>
          <a:xfrm>
            <a:off x="5189613" y="9078445"/>
            <a:ext cx="20641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Start typing here…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065286B1-9E2E-C283-D5A2-66273AF9D3BF}"/>
              </a:ext>
            </a:extLst>
          </p:cNvPr>
          <p:cNvSpPr txBox="1"/>
          <p:nvPr/>
        </p:nvSpPr>
        <p:spPr>
          <a:xfrm>
            <a:off x="10893187" y="2819867"/>
            <a:ext cx="20237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Start typing here…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2409967F-0025-EB0B-0F27-E35C697A4171}"/>
              </a:ext>
            </a:extLst>
          </p:cNvPr>
          <p:cNvSpPr txBox="1"/>
          <p:nvPr/>
        </p:nvSpPr>
        <p:spPr>
          <a:xfrm>
            <a:off x="11022535" y="4439131"/>
            <a:ext cx="20237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Start typing here…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ACE7673E-CD07-EB4D-A8CE-85E33795241E}"/>
              </a:ext>
            </a:extLst>
          </p:cNvPr>
          <p:cNvSpPr txBox="1"/>
          <p:nvPr/>
        </p:nvSpPr>
        <p:spPr>
          <a:xfrm>
            <a:off x="10893186" y="5932927"/>
            <a:ext cx="20237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Start typing here…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26F6745B-A2F4-0A71-78CC-7CF3F9C8A85C}"/>
              </a:ext>
            </a:extLst>
          </p:cNvPr>
          <p:cNvSpPr txBox="1"/>
          <p:nvPr/>
        </p:nvSpPr>
        <p:spPr>
          <a:xfrm>
            <a:off x="10893186" y="7489457"/>
            <a:ext cx="20237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Start typing here…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C97FD275-91DB-D066-CA5E-F1BB1DEFD037}"/>
              </a:ext>
            </a:extLst>
          </p:cNvPr>
          <p:cNvSpPr txBox="1"/>
          <p:nvPr/>
        </p:nvSpPr>
        <p:spPr>
          <a:xfrm>
            <a:off x="10912017" y="9045987"/>
            <a:ext cx="20237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Start typing here…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7940777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ARTICULATE_SLIDE_COUNT" val="3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8510 90 Day Plan Template V1" id="{1A20BFDE-851F-FF49-94CF-C9AFDC50BC07}" vid="{8DA6A966-FDC2-DB42-B4F5-27AE2C594F1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28510 90 Day Plan Template V1</Template>
  <TotalTime>129</TotalTime>
  <Words>285</Words>
  <Application>Microsoft Office PowerPoint</Application>
  <PresentationFormat>Custom</PresentationFormat>
  <Paragraphs>81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Helvetica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Gemmell</dc:creator>
  <cp:lastModifiedBy>John Gemmell</cp:lastModifiedBy>
  <cp:revision>8</cp:revision>
  <dcterms:created xsi:type="dcterms:W3CDTF">2024-02-12T04:33:24Z</dcterms:created>
  <dcterms:modified xsi:type="dcterms:W3CDTF">2024-02-26T01:47:18Z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0D7CAEF7-37CB-4FF1-A7CD-D8757601D845</vt:lpwstr>
  </property>
  <property fmtid="{D5CDD505-2E9C-101B-9397-08002B2CF9AE}" pid="3" name="ArticulatePath">
    <vt:lpwstr>NEW 90 DAY MODELS</vt:lpwstr>
  </property>
</Properties>
</file>