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15119350" cy="1069181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>
      <p:cViewPr varScale="1">
        <p:scale>
          <a:sx n="72" d="100"/>
          <a:sy n="72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CA9B7-74C4-4B8E-9062-5AB39488FF1B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D910-2C14-47FE-98B2-32F4D44CD5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25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48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732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3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group of horses running in a field&#10;&#10;Description automatically generated">
            <a:extLst>
              <a:ext uri="{FF2B5EF4-FFF2-40B4-BE49-F238E27FC236}">
                <a16:creationId xmlns:a16="http://schemas.microsoft.com/office/drawing/2014/main" id="{0FA753A3-5FDE-246D-49AA-E688E57FD5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0" y="-1"/>
            <a:ext cx="15107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6001229" y="970922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3740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339302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339302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339302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62303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623039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912149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FDD76B3-B7E9-6213-B7E3-9F8995C0243C}"/>
              </a:ext>
            </a:extLst>
          </p:cNvPr>
          <p:cNvSpPr/>
          <p:nvPr/>
        </p:nvSpPr>
        <p:spPr>
          <a:xfrm>
            <a:off x="1201258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3995F92-C41D-7DA1-EF34-76E7813BBBFD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E75318C-C142-AD56-D2E9-24A3C2F05B0E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64869AB-648A-5167-CAAF-BDB2BBFC3E76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6113316-4E8A-CCFB-1D8E-BD862BB4185D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403977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403977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403976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403976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422807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6230396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6230396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6230395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6230395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6249226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9118123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9118123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9118122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9118122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9136953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E5D5DC5-5F46-BD4C-5E96-69E0F2251309}"/>
              </a:ext>
            </a:extLst>
          </p:cNvPr>
          <p:cNvSpPr txBox="1"/>
          <p:nvPr/>
        </p:nvSpPr>
        <p:spPr>
          <a:xfrm>
            <a:off x="12012583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1823A76-CDB5-BCE2-A3F1-836C5775060A}"/>
              </a:ext>
            </a:extLst>
          </p:cNvPr>
          <p:cNvSpPr txBox="1"/>
          <p:nvPr/>
        </p:nvSpPr>
        <p:spPr>
          <a:xfrm>
            <a:off x="12012583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DA0EDF8-58D7-97C5-AFBF-F9AE995A28D6}"/>
              </a:ext>
            </a:extLst>
          </p:cNvPr>
          <p:cNvSpPr txBox="1"/>
          <p:nvPr/>
        </p:nvSpPr>
        <p:spPr>
          <a:xfrm>
            <a:off x="12012582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876FBD-9562-DAB8-CE6B-357C6C5F2590}"/>
              </a:ext>
            </a:extLst>
          </p:cNvPr>
          <p:cNvSpPr txBox="1"/>
          <p:nvPr/>
        </p:nvSpPr>
        <p:spPr>
          <a:xfrm>
            <a:off x="12012582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E200DD1-0750-1042-1EEA-C669F09E52FD}"/>
              </a:ext>
            </a:extLst>
          </p:cNvPr>
          <p:cNvSpPr txBox="1"/>
          <p:nvPr/>
        </p:nvSpPr>
        <p:spPr>
          <a:xfrm>
            <a:off x="12031413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3936730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6827825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971891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D182FE0-A433-73F3-02B3-7E9A59DF3E80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BFE18E-684B-AC6B-B2EE-6B5764137FC3}"/>
              </a:ext>
            </a:extLst>
          </p:cNvPr>
          <p:cNvSpPr txBox="1"/>
          <p:nvPr/>
        </p:nvSpPr>
        <p:spPr>
          <a:xfrm>
            <a:off x="12610014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4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266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group of horses running in a field&#10;&#10;Description automatically generated">
            <a:extLst>
              <a:ext uri="{FF2B5EF4-FFF2-40B4-BE49-F238E27FC236}">
                <a16:creationId xmlns:a16="http://schemas.microsoft.com/office/drawing/2014/main" id="{34191ED1-8312-3050-194E-2F32ABDCB4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001" y="1"/>
            <a:ext cx="15131354" cy="10833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79158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79158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79158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79158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79158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769276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769276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769276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769276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769276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11350869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11350869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11350869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11350869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11350869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856261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856261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856260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856260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875091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7692760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7692760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7692759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7692759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7711590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11347502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11347502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11347501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11347501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11366332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79158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4399434" y="2030416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769276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829018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11350869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11948298" y="2014282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6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oup of horses running in a field&#10;&#10;Description automatically generated">
            <a:extLst>
              <a:ext uri="{FF2B5EF4-FFF2-40B4-BE49-F238E27FC236}">
                <a16:creationId xmlns:a16="http://schemas.microsoft.com/office/drawing/2014/main" id="{7BB1223D-F389-E7DA-29F3-EB9DDA7C8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002" y="0"/>
            <a:ext cx="15125351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5163687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5163687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5163687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5163687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5163687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10203486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10203486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10203486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10203486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10203486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5228362" y="2836096"/>
            <a:ext cx="3494334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 …..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5228362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5228361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5228361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5247192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10203486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10203486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10203485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10203485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10222316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5163687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5771535" y="2030416"/>
            <a:ext cx="193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10203486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10800915" y="2030416"/>
            <a:ext cx="196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487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ARTICULATE_SLIDE_THUMBNAIL_REFRESH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169</TotalTime>
  <Words>288</Words>
  <Application>Microsoft Office PowerPoint</Application>
  <PresentationFormat>Custom</PresentationFormat>
  <Paragraphs>84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13</cp:revision>
  <dcterms:created xsi:type="dcterms:W3CDTF">2024-02-12T04:33:24Z</dcterms:created>
  <dcterms:modified xsi:type="dcterms:W3CDTF">2024-02-26T01:47:02Z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