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9" r:id="rId3"/>
    <p:sldId id="258" r:id="rId4"/>
  </p:sldIdLst>
  <p:sldSz cx="15119350" cy="10691813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723"/>
    <a:srgbClr val="3E1471"/>
    <a:srgbClr val="64BD5D"/>
    <a:srgbClr val="19572D"/>
    <a:srgbClr val="A735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51"/>
    <p:restoredTop sz="94694"/>
  </p:normalViewPr>
  <p:slideViewPr>
    <p:cSldViewPr snapToGrid="0">
      <p:cViewPr varScale="1">
        <p:scale>
          <a:sx n="62" d="100"/>
          <a:sy n="62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1CA9B7-74C4-4B8E-9062-5AB39488FF1B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ED910-2C14-47FE-98B2-32F4D44CD5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1258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ED910-2C14-47FE-98B2-32F4D44CD5B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8481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ED910-2C14-47FE-98B2-32F4D44CD5BE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237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811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10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8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0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719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4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7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14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50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07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38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00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F0FC57D-7891-801F-D24D-6E6DC0291386}"/>
              </a:ext>
            </a:extLst>
          </p:cNvPr>
          <p:cNvSpPr txBox="1"/>
          <p:nvPr/>
        </p:nvSpPr>
        <p:spPr>
          <a:xfrm>
            <a:off x="7531223" y="295817"/>
            <a:ext cx="42823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Helvetica" pitchFamily="2" charset="0"/>
              </a:rPr>
              <a:t>90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57036-8CEF-B026-AD51-5DD4F64A7FCB}"/>
              </a:ext>
            </a:extLst>
          </p:cNvPr>
          <p:cNvSpPr txBox="1"/>
          <p:nvPr/>
        </p:nvSpPr>
        <p:spPr>
          <a:xfrm>
            <a:off x="6001229" y="970922"/>
            <a:ext cx="7196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4th February to  10 May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3DAC5B-6DC9-77D6-1B8A-94CEC8767C34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BAA31-AD56-A3E0-B3A0-C97222CD2E78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5E50455-2315-7583-D91C-BB124FB4B69B}"/>
              </a:ext>
            </a:extLst>
          </p:cNvPr>
          <p:cNvSpPr/>
          <p:nvPr/>
        </p:nvSpPr>
        <p:spPr>
          <a:xfrm>
            <a:off x="3374096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68F83AF-DFF0-7622-6051-96464FDDB86A}"/>
              </a:ext>
            </a:extLst>
          </p:cNvPr>
          <p:cNvSpPr/>
          <p:nvPr/>
        </p:nvSpPr>
        <p:spPr>
          <a:xfrm>
            <a:off x="3339302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92C47CD-3A54-840B-CD83-D7A393F8E39C}"/>
              </a:ext>
            </a:extLst>
          </p:cNvPr>
          <p:cNvSpPr/>
          <p:nvPr/>
        </p:nvSpPr>
        <p:spPr>
          <a:xfrm>
            <a:off x="3339302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4ACAA65-CB8A-6DF8-5CD0-7129D66484C7}"/>
              </a:ext>
            </a:extLst>
          </p:cNvPr>
          <p:cNvSpPr/>
          <p:nvPr/>
        </p:nvSpPr>
        <p:spPr>
          <a:xfrm>
            <a:off x="3339302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B1755E5-46AD-0D0F-E677-83CCBDC4BD39}"/>
              </a:ext>
            </a:extLst>
          </p:cNvPr>
          <p:cNvSpPr/>
          <p:nvPr/>
        </p:nvSpPr>
        <p:spPr>
          <a:xfrm>
            <a:off x="3339302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EE126BE-885E-779F-6F93-664FB5694080}"/>
              </a:ext>
            </a:extLst>
          </p:cNvPr>
          <p:cNvSpPr/>
          <p:nvPr/>
        </p:nvSpPr>
        <p:spPr>
          <a:xfrm>
            <a:off x="6230396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77010E0-E023-2081-ECB9-E938227F14D9}"/>
              </a:ext>
            </a:extLst>
          </p:cNvPr>
          <p:cNvSpPr/>
          <p:nvPr/>
        </p:nvSpPr>
        <p:spPr>
          <a:xfrm>
            <a:off x="6230396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119B076-A866-149A-45D2-79396F26DEC5}"/>
              </a:ext>
            </a:extLst>
          </p:cNvPr>
          <p:cNvSpPr/>
          <p:nvPr/>
        </p:nvSpPr>
        <p:spPr>
          <a:xfrm>
            <a:off x="6230396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6B52280-FD7F-F9B6-5866-A07140A9A0B9}"/>
              </a:ext>
            </a:extLst>
          </p:cNvPr>
          <p:cNvSpPr/>
          <p:nvPr/>
        </p:nvSpPr>
        <p:spPr>
          <a:xfrm>
            <a:off x="6230396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AC7DE28-A606-75BE-CD00-58CE1A7B9CF8}"/>
              </a:ext>
            </a:extLst>
          </p:cNvPr>
          <p:cNvSpPr/>
          <p:nvPr/>
        </p:nvSpPr>
        <p:spPr>
          <a:xfrm>
            <a:off x="6230396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F2472E50-85F1-C3C9-3325-26EFC1167BD4}"/>
              </a:ext>
            </a:extLst>
          </p:cNvPr>
          <p:cNvSpPr/>
          <p:nvPr/>
        </p:nvSpPr>
        <p:spPr>
          <a:xfrm>
            <a:off x="9121490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4A6B5A00-669C-0FAC-98DD-81EA196361CE}"/>
              </a:ext>
            </a:extLst>
          </p:cNvPr>
          <p:cNvSpPr/>
          <p:nvPr/>
        </p:nvSpPr>
        <p:spPr>
          <a:xfrm>
            <a:off x="9121490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E32C1BF3-F455-5B2D-575A-B47B5CE00763}"/>
              </a:ext>
            </a:extLst>
          </p:cNvPr>
          <p:cNvSpPr/>
          <p:nvPr/>
        </p:nvSpPr>
        <p:spPr>
          <a:xfrm>
            <a:off x="9121490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9DD41B1-8252-2E3B-A738-66C4BE2E4C2E}"/>
              </a:ext>
            </a:extLst>
          </p:cNvPr>
          <p:cNvSpPr/>
          <p:nvPr/>
        </p:nvSpPr>
        <p:spPr>
          <a:xfrm>
            <a:off x="9121490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7B39FBC3-5561-78F1-FC5D-EA9F43F06E1F}"/>
              </a:ext>
            </a:extLst>
          </p:cNvPr>
          <p:cNvSpPr/>
          <p:nvPr/>
        </p:nvSpPr>
        <p:spPr>
          <a:xfrm>
            <a:off x="9121490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FDD76B3-B7E9-6213-B7E3-9F8995C0243C}"/>
              </a:ext>
            </a:extLst>
          </p:cNvPr>
          <p:cNvSpPr/>
          <p:nvPr/>
        </p:nvSpPr>
        <p:spPr>
          <a:xfrm>
            <a:off x="12012583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F3995F92-C41D-7DA1-EF34-76E7813BBBFD}"/>
              </a:ext>
            </a:extLst>
          </p:cNvPr>
          <p:cNvSpPr/>
          <p:nvPr/>
        </p:nvSpPr>
        <p:spPr>
          <a:xfrm>
            <a:off x="12012583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7E75318C-C142-AD56-D2E9-24A3C2F05B0E}"/>
              </a:ext>
            </a:extLst>
          </p:cNvPr>
          <p:cNvSpPr/>
          <p:nvPr/>
        </p:nvSpPr>
        <p:spPr>
          <a:xfrm>
            <a:off x="12012583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364869AB-648A-5167-CAAF-BDB2BBFC3E76}"/>
              </a:ext>
            </a:extLst>
          </p:cNvPr>
          <p:cNvSpPr/>
          <p:nvPr/>
        </p:nvSpPr>
        <p:spPr>
          <a:xfrm>
            <a:off x="12012583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66113316-4E8A-CCFB-1D8E-BD862BB4185D}"/>
              </a:ext>
            </a:extLst>
          </p:cNvPr>
          <p:cNvSpPr/>
          <p:nvPr/>
        </p:nvSpPr>
        <p:spPr>
          <a:xfrm>
            <a:off x="12012583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9F70A63-0A33-4698-E2BA-A367ED34EF27}"/>
              </a:ext>
            </a:extLst>
          </p:cNvPr>
          <p:cNvSpPr txBox="1"/>
          <p:nvPr/>
        </p:nvSpPr>
        <p:spPr>
          <a:xfrm>
            <a:off x="3403977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A3E547A-6D28-EBF2-6CC3-2221063CDC04}"/>
              </a:ext>
            </a:extLst>
          </p:cNvPr>
          <p:cNvSpPr txBox="1"/>
          <p:nvPr/>
        </p:nvSpPr>
        <p:spPr>
          <a:xfrm>
            <a:off x="3403977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E450C32-A26E-431D-F530-E077776DBBA2}"/>
              </a:ext>
            </a:extLst>
          </p:cNvPr>
          <p:cNvSpPr txBox="1"/>
          <p:nvPr/>
        </p:nvSpPr>
        <p:spPr>
          <a:xfrm>
            <a:off x="3403976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7C6EC08-5B81-E384-2730-8A40CDE92F97}"/>
              </a:ext>
            </a:extLst>
          </p:cNvPr>
          <p:cNvSpPr txBox="1"/>
          <p:nvPr/>
        </p:nvSpPr>
        <p:spPr>
          <a:xfrm>
            <a:off x="3403976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52379F9-3FCE-6A54-0E3F-39D209AB5598}"/>
              </a:ext>
            </a:extLst>
          </p:cNvPr>
          <p:cNvSpPr txBox="1"/>
          <p:nvPr/>
        </p:nvSpPr>
        <p:spPr>
          <a:xfrm>
            <a:off x="3422807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04242D4-730B-16A9-7427-858A75E51E44}"/>
              </a:ext>
            </a:extLst>
          </p:cNvPr>
          <p:cNvSpPr txBox="1"/>
          <p:nvPr/>
        </p:nvSpPr>
        <p:spPr>
          <a:xfrm>
            <a:off x="6230396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94DF4-C60E-6CC8-CB1D-F4F066C09FF8}"/>
              </a:ext>
            </a:extLst>
          </p:cNvPr>
          <p:cNvSpPr txBox="1"/>
          <p:nvPr/>
        </p:nvSpPr>
        <p:spPr>
          <a:xfrm>
            <a:off x="6230396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CB11441-004E-2676-2627-FDCA2A9683FE}"/>
              </a:ext>
            </a:extLst>
          </p:cNvPr>
          <p:cNvSpPr txBox="1"/>
          <p:nvPr/>
        </p:nvSpPr>
        <p:spPr>
          <a:xfrm>
            <a:off x="6230395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CD946AC-EB7D-90EC-623F-A3488D24E64B}"/>
              </a:ext>
            </a:extLst>
          </p:cNvPr>
          <p:cNvSpPr txBox="1"/>
          <p:nvPr/>
        </p:nvSpPr>
        <p:spPr>
          <a:xfrm>
            <a:off x="6230395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A2B3B5-8460-6F49-A529-8292E677FC29}"/>
              </a:ext>
            </a:extLst>
          </p:cNvPr>
          <p:cNvSpPr txBox="1"/>
          <p:nvPr/>
        </p:nvSpPr>
        <p:spPr>
          <a:xfrm>
            <a:off x="6249226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44CE5D8-B20D-B49E-D084-0E9A5F5BC708}"/>
              </a:ext>
            </a:extLst>
          </p:cNvPr>
          <p:cNvSpPr txBox="1"/>
          <p:nvPr/>
        </p:nvSpPr>
        <p:spPr>
          <a:xfrm>
            <a:off x="9118123" y="280866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2EFB0F0-F512-216A-8126-C15D007DC515}"/>
              </a:ext>
            </a:extLst>
          </p:cNvPr>
          <p:cNvSpPr txBox="1"/>
          <p:nvPr/>
        </p:nvSpPr>
        <p:spPr>
          <a:xfrm>
            <a:off x="9118123" y="436519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48DDE84-2735-86EF-3811-2F4C7EBBF1F7}"/>
              </a:ext>
            </a:extLst>
          </p:cNvPr>
          <p:cNvSpPr txBox="1"/>
          <p:nvPr/>
        </p:nvSpPr>
        <p:spPr>
          <a:xfrm>
            <a:off x="9118122" y="592172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9286923-79F8-51F4-6BAD-58B64A96AD53}"/>
              </a:ext>
            </a:extLst>
          </p:cNvPr>
          <p:cNvSpPr txBox="1"/>
          <p:nvPr/>
        </p:nvSpPr>
        <p:spPr>
          <a:xfrm>
            <a:off x="9118122" y="747825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10D7448-41C6-9D72-4DD2-D766A4BB2419}"/>
              </a:ext>
            </a:extLst>
          </p:cNvPr>
          <p:cNvSpPr txBox="1"/>
          <p:nvPr/>
        </p:nvSpPr>
        <p:spPr>
          <a:xfrm>
            <a:off x="9136953" y="903478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1E5D5DC5-5F46-BD4C-5E96-69E0F2251309}"/>
              </a:ext>
            </a:extLst>
          </p:cNvPr>
          <p:cNvSpPr txBox="1"/>
          <p:nvPr/>
        </p:nvSpPr>
        <p:spPr>
          <a:xfrm>
            <a:off x="12012583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B1823A76-CDB5-BCE2-A3F1-836C5775060A}"/>
              </a:ext>
            </a:extLst>
          </p:cNvPr>
          <p:cNvSpPr txBox="1"/>
          <p:nvPr/>
        </p:nvSpPr>
        <p:spPr>
          <a:xfrm>
            <a:off x="12012583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3DA0EDF8-58D7-97C5-AFBF-F9AE995A28D6}"/>
              </a:ext>
            </a:extLst>
          </p:cNvPr>
          <p:cNvSpPr txBox="1"/>
          <p:nvPr/>
        </p:nvSpPr>
        <p:spPr>
          <a:xfrm>
            <a:off x="12012582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75876FBD-9562-DAB8-CE6B-357C6C5F2590}"/>
              </a:ext>
            </a:extLst>
          </p:cNvPr>
          <p:cNvSpPr txBox="1"/>
          <p:nvPr/>
        </p:nvSpPr>
        <p:spPr>
          <a:xfrm>
            <a:off x="12012582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EE200DD1-0750-1042-1EEA-C669F09E52FD}"/>
              </a:ext>
            </a:extLst>
          </p:cNvPr>
          <p:cNvSpPr txBox="1"/>
          <p:nvPr/>
        </p:nvSpPr>
        <p:spPr>
          <a:xfrm>
            <a:off x="12031413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BE10211-19CB-4949-39B5-1608070A5CCB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C2A6EE-F252-AE75-C859-B96BA6C36193}"/>
              </a:ext>
            </a:extLst>
          </p:cNvPr>
          <p:cNvSpPr txBox="1"/>
          <p:nvPr/>
        </p:nvSpPr>
        <p:spPr>
          <a:xfrm>
            <a:off x="570093" y="2030416"/>
            <a:ext cx="2418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Helvetica" pitchFamily="2" charset="0"/>
              </a:rPr>
              <a:t>90 DAY FOCUS AREAS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366CAFF-714C-3FEF-27C2-94DF09CBD49A}"/>
              </a:ext>
            </a:extLst>
          </p:cNvPr>
          <p:cNvSpPr/>
          <p:nvPr/>
        </p:nvSpPr>
        <p:spPr>
          <a:xfrm>
            <a:off x="3339302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24BF3-8154-5E62-08FC-5E6CBDE03E4F}"/>
              </a:ext>
            </a:extLst>
          </p:cNvPr>
          <p:cNvSpPr txBox="1"/>
          <p:nvPr/>
        </p:nvSpPr>
        <p:spPr>
          <a:xfrm>
            <a:off x="3936730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C79F0A2-98B9-8AC3-6C9E-77FD77160E10}"/>
              </a:ext>
            </a:extLst>
          </p:cNvPr>
          <p:cNvSpPr/>
          <p:nvPr/>
        </p:nvSpPr>
        <p:spPr>
          <a:xfrm>
            <a:off x="6230396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26A729-2B20-F9F5-E2C5-9B9A8B3E0BDD}"/>
              </a:ext>
            </a:extLst>
          </p:cNvPr>
          <p:cNvSpPr txBox="1"/>
          <p:nvPr/>
        </p:nvSpPr>
        <p:spPr>
          <a:xfrm>
            <a:off x="6827825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2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2A16022-7BE6-4720-15D0-9E9ABBF7C66D}"/>
              </a:ext>
            </a:extLst>
          </p:cNvPr>
          <p:cNvSpPr/>
          <p:nvPr/>
        </p:nvSpPr>
        <p:spPr>
          <a:xfrm>
            <a:off x="9121490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C7491E-15BC-ED37-D7E3-CD0184EEFD88}"/>
              </a:ext>
            </a:extLst>
          </p:cNvPr>
          <p:cNvSpPr txBox="1"/>
          <p:nvPr/>
        </p:nvSpPr>
        <p:spPr>
          <a:xfrm>
            <a:off x="9718919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3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8D182FE0-A433-73F3-02B3-7E9A59DF3E80}"/>
              </a:ext>
            </a:extLst>
          </p:cNvPr>
          <p:cNvSpPr/>
          <p:nvPr/>
        </p:nvSpPr>
        <p:spPr>
          <a:xfrm>
            <a:off x="12012583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5BFE18E-684B-AC6B-B2EE-6B5764137FC3}"/>
              </a:ext>
            </a:extLst>
          </p:cNvPr>
          <p:cNvSpPr txBox="1"/>
          <p:nvPr/>
        </p:nvSpPr>
        <p:spPr>
          <a:xfrm>
            <a:off x="12610014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4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033B837-490C-85D8-0B85-2A9D1E93BEF2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80909B-FBF6-E8A1-B0AC-90957254421A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OBJECTIVE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5A9192F-C224-7767-110C-D5C55CA949B9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A9C5D0-D11F-00E8-9D65-FBDA6BA2F127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1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E8E5AB7-CD8D-771D-C955-6FC2DEA0C2FB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30E3C6-4E3D-6ECA-C677-0799B71A1063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79FE250-F64F-9CF2-A0ED-9B2A79C99C6B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BF99D5-EB32-80B0-B9D1-A9E61CE610E8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3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FEA08D6-E70F-CA89-1F25-26D4D1CAF67C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3224B9-1EB2-CBFB-CBC8-15EF035BD509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2666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F0FC57D-7891-801F-D24D-6E6DC0291386}"/>
              </a:ext>
            </a:extLst>
          </p:cNvPr>
          <p:cNvSpPr txBox="1"/>
          <p:nvPr/>
        </p:nvSpPr>
        <p:spPr>
          <a:xfrm>
            <a:off x="7531223" y="295817"/>
            <a:ext cx="42823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Helvetica" pitchFamily="2" charset="0"/>
              </a:rPr>
              <a:t>90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57036-8CEF-B026-AD51-5DD4F64A7FCB}"/>
              </a:ext>
            </a:extLst>
          </p:cNvPr>
          <p:cNvSpPr txBox="1"/>
          <p:nvPr/>
        </p:nvSpPr>
        <p:spPr>
          <a:xfrm>
            <a:off x="5846737" y="1139679"/>
            <a:ext cx="7196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4th February to  10 May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3DAC5B-6DC9-77D6-1B8A-94CEC8767C34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BAA31-AD56-A3E0-B3A0-C97222CD2E78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5E50455-2315-7583-D91C-BB124FB4B69B}"/>
              </a:ext>
            </a:extLst>
          </p:cNvPr>
          <p:cNvSpPr/>
          <p:nvPr/>
        </p:nvSpPr>
        <p:spPr>
          <a:xfrm>
            <a:off x="3791586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68F83AF-DFF0-7622-6051-96464FDDB86A}"/>
              </a:ext>
            </a:extLst>
          </p:cNvPr>
          <p:cNvSpPr/>
          <p:nvPr/>
        </p:nvSpPr>
        <p:spPr>
          <a:xfrm>
            <a:off x="3791586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92C47CD-3A54-840B-CD83-D7A393F8E39C}"/>
              </a:ext>
            </a:extLst>
          </p:cNvPr>
          <p:cNvSpPr/>
          <p:nvPr/>
        </p:nvSpPr>
        <p:spPr>
          <a:xfrm>
            <a:off x="3791586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4ACAA65-CB8A-6DF8-5CD0-7129D66484C7}"/>
              </a:ext>
            </a:extLst>
          </p:cNvPr>
          <p:cNvSpPr/>
          <p:nvPr/>
        </p:nvSpPr>
        <p:spPr>
          <a:xfrm>
            <a:off x="3791586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B1755E5-46AD-0D0F-E677-83CCBDC4BD39}"/>
              </a:ext>
            </a:extLst>
          </p:cNvPr>
          <p:cNvSpPr/>
          <p:nvPr/>
        </p:nvSpPr>
        <p:spPr>
          <a:xfrm>
            <a:off x="3791586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EE126BE-885E-779F-6F93-664FB5694080}"/>
              </a:ext>
            </a:extLst>
          </p:cNvPr>
          <p:cNvSpPr/>
          <p:nvPr/>
        </p:nvSpPr>
        <p:spPr>
          <a:xfrm>
            <a:off x="7692760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77010E0-E023-2081-ECB9-E938227F14D9}"/>
              </a:ext>
            </a:extLst>
          </p:cNvPr>
          <p:cNvSpPr/>
          <p:nvPr/>
        </p:nvSpPr>
        <p:spPr>
          <a:xfrm>
            <a:off x="7692760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119B076-A866-149A-45D2-79396F26DEC5}"/>
              </a:ext>
            </a:extLst>
          </p:cNvPr>
          <p:cNvSpPr/>
          <p:nvPr/>
        </p:nvSpPr>
        <p:spPr>
          <a:xfrm>
            <a:off x="7692760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6B52280-FD7F-F9B6-5866-A07140A9A0B9}"/>
              </a:ext>
            </a:extLst>
          </p:cNvPr>
          <p:cNvSpPr/>
          <p:nvPr/>
        </p:nvSpPr>
        <p:spPr>
          <a:xfrm>
            <a:off x="7692760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AC7DE28-A606-75BE-CD00-58CE1A7B9CF8}"/>
              </a:ext>
            </a:extLst>
          </p:cNvPr>
          <p:cNvSpPr/>
          <p:nvPr/>
        </p:nvSpPr>
        <p:spPr>
          <a:xfrm>
            <a:off x="7692760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F2472E50-85F1-C3C9-3325-26EFC1167BD4}"/>
              </a:ext>
            </a:extLst>
          </p:cNvPr>
          <p:cNvSpPr/>
          <p:nvPr/>
        </p:nvSpPr>
        <p:spPr>
          <a:xfrm>
            <a:off x="11350869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4A6B5A00-669C-0FAC-98DD-81EA196361CE}"/>
              </a:ext>
            </a:extLst>
          </p:cNvPr>
          <p:cNvSpPr/>
          <p:nvPr/>
        </p:nvSpPr>
        <p:spPr>
          <a:xfrm>
            <a:off x="11350869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E32C1BF3-F455-5B2D-575A-B47B5CE00763}"/>
              </a:ext>
            </a:extLst>
          </p:cNvPr>
          <p:cNvSpPr/>
          <p:nvPr/>
        </p:nvSpPr>
        <p:spPr>
          <a:xfrm>
            <a:off x="11350869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9DD41B1-8252-2E3B-A738-66C4BE2E4C2E}"/>
              </a:ext>
            </a:extLst>
          </p:cNvPr>
          <p:cNvSpPr/>
          <p:nvPr/>
        </p:nvSpPr>
        <p:spPr>
          <a:xfrm>
            <a:off x="11350869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7B39FBC3-5561-78F1-FC5D-EA9F43F06E1F}"/>
              </a:ext>
            </a:extLst>
          </p:cNvPr>
          <p:cNvSpPr/>
          <p:nvPr/>
        </p:nvSpPr>
        <p:spPr>
          <a:xfrm>
            <a:off x="11350869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9F70A63-0A33-4698-E2BA-A367ED34EF27}"/>
              </a:ext>
            </a:extLst>
          </p:cNvPr>
          <p:cNvSpPr txBox="1"/>
          <p:nvPr/>
        </p:nvSpPr>
        <p:spPr>
          <a:xfrm>
            <a:off x="3856261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A3E547A-6D28-EBF2-6CC3-2221063CDC04}"/>
              </a:ext>
            </a:extLst>
          </p:cNvPr>
          <p:cNvSpPr txBox="1"/>
          <p:nvPr/>
        </p:nvSpPr>
        <p:spPr>
          <a:xfrm>
            <a:off x="3856261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E450C32-A26E-431D-F530-E077776DBBA2}"/>
              </a:ext>
            </a:extLst>
          </p:cNvPr>
          <p:cNvSpPr txBox="1"/>
          <p:nvPr/>
        </p:nvSpPr>
        <p:spPr>
          <a:xfrm>
            <a:off x="3856260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7C6EC08-5B81-E384-2730-8A40CDE92F97}"/>
              </a:ext>
            </a:extLst>
          </p:cNvPr>
          <p:cNvSpPr txBox="1"/>
          <p:nvPr/>
        </p:nvSpPr>
        <p:spPr>
          <a:xfrm>
            <a:off x="3856260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52379F9-3FCE-6A54-0E3F-39D209AB5598}"/>
              </a:ext>
            </a:extLst>
          </p:cNvPr>
          <p:cNvSpPr txBox="1"/>
          <p:nvPr/>
        </p:nvSpPr>
        <p:spPr>
          <a:xfrm>
            <a:off x="3875091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04242D4-730B-16A9-7427-858A75E51E44}"/>
              </a:ext>
            </a:extLst>
          </p:cNvPr>
          <p:cNvSpPr txBox="1"/>
          <p:nvPr/>
        </p:nvSpPr>
        <p:spPr>
          <a:xfrm>
            <a:off x="7692760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94DF4-C60E-6CC8-CB1D-F4F066C09FF8}"/>
              </a:ext>
            </a:extLst>
          </p:cNvPr>
          <p:cNvSpPr txBox="1"/>
          <p:nvPr/>
        </p:nvSpPr>
        <p:spPr>
          <a:xfrm>
            <a:off x="7692760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CB11441-004E-2676-2627-FDCA2A9683FE}"/>
              </a:ext>
            </a:extLst>
          </p:cNvPr>
          <p:cNvSpPr txBox="1"/>
          <p:nvPr/>
        </p:nvSpPr>
        <p:spPr>
          <a:xfrm>
            <a:off x="7692759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CD946AC-EB7D-90EC-623F-A3488D24E64B}"/>
              </a:ext>
            </a:extLst>
          </p:cNvPr>
          <p:cNvSpPr txBox="1"/>
          <p:nvPr/>
        </p:nvSpPr>
        <p:spPr>
          <a:xfrm>
            <a:off x="7692759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A2B3B5-8460-6F49-A529-8292E677FC29}"/>
              </a:ext>
            </a:extLst>
          </p:cNvPr>
          <p:cNvSpPr txBox="1"/>
          <p:nvPr/>
        </p:nvSpPr>
        <p:spPr>
          <a:xfrm>
            <a:off x="7711590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44CE5D8-B20D-B49E-D084-0E9A5F5BC708}"/>
              </a:ext>
            </a:extLst>
          </p:cNvPr>
          <p:cNvSpPr txBox="1"/>
          <p:nvPr/>
        </p:nvSpPr>
        <p:spPr>
          <a:xfrm>
            <a:off x="11347502" y="280866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2EFB0F0-F512-216A-8126-C15D007DC515}"/>
              </a:ext>
            </a:extLst>
          </p:cNvPr>
          <p:cNvSpPr txBox="1"/>
          <p:nvPr/>
        </p:nvSpPr>
        <p:spPr>
          <a:xfrm>
            <a:off x="11347502" y="436519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48DDE84-2735-86EF-3811-2F4C7EBBF1F7}"/>
              </a:ext>
            </a:extLst>
          </p:cNvPr>
          <p:cNvSpPr txBox="1"/>
          <p:nvPr/>
        </p:nvSpPr>
        <p:spPr>
          <a:xfrm>
            <a:off x="11347501" y="592172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9286923-79F8-51F4-6BAD-58B64A96AD53}"/>
              </a:ext>
            </a:extLst>
          </p:cNvPr>
          <p:cNvSpPr txBox="1"/>
          <p:nvPr/>
        </p:nvSpPr>
        <p:spPr>
          <a:xfrm>
            <a:off x="11347501" y="747825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10D7448-41C6-9D72-4DD2-D766A4BB2419}"/>
              </a:ext>
            </a:extLst>
          </p:cNvPr>
          <p:cNvSpPr txBox="1"/>
          <p:nvPr/>
        </p:nvSpPr>
        <p:spPr>
          <a:xfrm>
            <a:off x="11366332" y="903478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BE10211-19CB-4949-39B5-1608070A5CCB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C2A6EE-F252-AE75-C859-B96BA6C36193}"/>
              </a:ext>
            </a:extLst>
          </p:cNvPr>
          <p:cNvSpPr txBox="1"/>
          <p:nvPr/>
        </p:nvSpPr>
        <p:spPr>
          <a:xfrm>
            <a:off x="570093" y="2030416"/>
            <a:ext cx="2418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Helvetica" pitchFamily="2" charset="0"/>
              </a:rPr>
              <a:t>90 DAY FOCUS AREAS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366CAFF-714C-3FEF-27C2-94DF09CBD49A}"/>
              </a:ext>
            </a:extLst>
          </p:cNvPr>
          <p:cNvSpPr/>
          <p:nvPr/>
        </p:nvSpPr>
        <p:spPr>
          <a:xfrm>
            <a:off x="3791586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24BF3-8154-5E62-08FC-5E6CBDE03E4F}"/>
              </a:ext>
            </a:extLst>
          </p:cNvPr>
          <p:cNvSpPr txBox="1"/>
          <p:nvPr/>
        </p:nvSpPr>
        <p:spPr>
          <a:xfrm>
            <a:off x="4399434" y="2030416"/>
            <a:ext cx="1446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</a:t>
            </a:r>
            <a:r>
              <a:rPr lang="en-US" sz="1600" b="1" dirty="0">
                <a:latin typeface="Helvetica" pitchFamily="2" charset="0"/>
              </a:rPr>
              <a:t>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C79F0A2-98B9-8AC3-6C9E-77FD77160E10}"/>
              </a:ext>
            </a:extLst>
          </p:cNvPr>
          <p:cNvSpPr/>
          <p:nvPr/>
        </p:nvSpPr>
        <p:spPr>
          <a:xfrm>
            <a:off x="7692760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26A729-2B20-F9F5-E2C5-9B9A8B3E0BDD}"/>
              </a:ext>
            </a:extLst>
          </p:cNvPr>
          <p:cNvSpPr txBox="1"/>
          <p:nvPr/>
        </p:nvSpPr>
        <p:spPr>
          <a:xfrm>
            <a:off x="8290189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2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2A16022-7BE6-4720-15D0-9E9ABBF7C66D}"/>
              </a:ext>
            </a:extLst>
          </p:cNvPr>
          <p:cNvSpPr/>
          <p:nvPr/>
        </p:nvSpPr>
        <p:spPr>
          <a:xfrm>
            <a:off x="11350869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C7491E-15BC-ED37-D7E3-CD0184EEFD88}"/>
              </a:ext>
            </a:extLst>
          </p:cNvPr>
          <p:cNvSpPr txBox="1"/>
          <p:nvPr/>
        </p:nvSpPr>
        <p:spPr>
          <a:xfrm>
            <a:off x="11948298" y="2014282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3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033B837-490C-85D8-0B85-2A9D1E93BEF2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80909B-FBF6-E8A1-B0AC-90957254421A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OBJECTIVE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5A9192F-C224-7767-110C-D5C55CA949B9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A9C5D0-D11F-00E8-9D65-FBDA6BA2F127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1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E8E5AB7-CD8D-771D-C955-6FC2DEA0C2FB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30E3C6-4E3D-6ECA-C677-0799B71A1063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79FE250-F64F-9CF2-A0ED-9B2A79C99C6B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BF99D5-EB32-80B0-B9D1-A9E61CE610E8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3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FEA08D6-E70F-CA89-1F25-26D4D1CAF67C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3224B9-1EB2-CBFB-CBC8-15EF035BD509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5672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F0FC57D-7891-801F-D24D-6E6DC0291386}"/>
              </a:ext>
            </a:extLst>
          </p:cNvPr>
          <p:cNvSpPr txBox="1"/>
          <p:nvPr/>
        </p:nvSpPr>
        <p:spPr>
          <a:xfrm>
            <a:off x="7531223" y="295817"/>
            <a:ext cx="42823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Helvetica" pitchFamily="2" charset="0"/>
              </a:rPr>
              <a:t>90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57036-8CEF-B026-AD51-5DD4F64A7FCB}"/>
              </a:ext>
            </a:extLst>
          </p:cNvPr>
          <p:cNvSpPr txBox="1"/>
          <p:nvPr/>
        </p:nvSpPr>
        <p:spPr>
          <a:xfrm>
            <a:off x="5846737" y="1139679"/>
            <a:ext cx="7196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4th February to  10 May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3DAC5B-6DC9-77D6-1B8A-94CEC8767C34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BAA31-AD56-A3E0-B3A0-C97222CD2E78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5E50455-2315-7583-D91C-BB124FB4B69B}"/>
              </a:ext>
            </a:extLst>
          </p:cNvPr>
          <p:cNvSpPr/>
          <p:nvPr/>
        </p:nvSpPr>
        <p:spPr>
          <a:xfrm>
            <a:off x="5163687" y="274494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68F83AF-DFF0-7622-6051-96464FDDB86A}"/>
              </a:ext>
            </a:extLst>
          </p:cNvPr>
          <p:cNvSpPr/>
          <p:nvPr/>
        </p:nvSpPr>
        <p:spPr>
          <a:xfrm>
            <a:off x="5163687" y="430147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92C47CD-3A54-840B-CD83-D7A393F8E39C}"/>
              </a:ext>
            </a:extLst>
          </p:cNvPr>
          <p:cNvSpPr/>
          <p:nvPr/>
        </p:nvSpPr>
        <p:spPr>
          <a:xfrm>
            <a:off x="5163687" y="585800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4ACAA65-CB8A-6DF8-5CD0-7129D66484C7}"/>
              </a:ext>
            </a:extLst>
          </p:cNvPr>
          <p:cNvSpPr/>
          <p:nvPr/>
        </p:nvSpPr>
        <p:spPr>
          <a:xfrm>
            <a:off x="5163687" y="741453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B1755E5-46AD-0D0F-E677-83CCBDC4BD39}"/>
              </a:ext>
            </a:extLst>
          </p:cNvPr>
          <p:cNvSpPr/>
          <p:nvPr/>
        </p:nvSpPr>
        <p:spPr>
          <a:xfrm>
            <a:off x="5163687" y="897106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EE126BE-885E-779F-6F93-664FB5694080}"/>
              </a:ext>
            </a:extLst>
          </p:cNvPr>
          <p:cNvSpPr/>
          <p:nvPr/>
        </p:nvSpPr>
        <p:spPr>
          <a:xfrm>
            <a:off x="10203486" y="274494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77010E0-E023-2081-ECB9-E938227F14D9}"/>
              </a:ext>
            </a:extLst>
          </p:cNvPr>
          <p:cNvSpPr/>
          <p:nvPr/>
        </p:nvSpPr>
        <p:spPr>
          <a:xfrm>
            <a:off x="10203486" y="430147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119B076-A866-149A-45D2-79396F26DEC5}"/>
              </a:ext>
            </a:extLst>
          </p:cNvPr>
          <p:cNvSpPr/>
          <p:nvPr/>
        </p:nvSpPr>
        <p:spPr>
          <a:xfrm>
            <a:off x="10203486" y="585800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6B52280-FD7F-F9B6-5866-A07140A9A0B9}"/>
              </a:ext>
            </a:extLst>
          </p:cNvPr>
          <p:cNvSpPr/>
          <p:nvPr/>
        </p:nvSpPr>
        <p:spPr>
          <a:xfrm>
            <a:off x="10203486" y="741453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AC7DE28-A606-75BE-CD00-58CE1A7B9CF8}"/>
              </a:ext>
            </a:extLst>
          </p:cNvPr>
          <p:cNvSpPr/>
          <p:nvPr/>
        </p:nvSpPr>
        <p:spPr>
          <a:xfrm>
            <a:off x="10203486" y="897106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9F70A63-0A33-4698-E2BA-A367ED34EF27}"/>
              </a:ext>
            </a:extLst>
          </p:cNvPr>
          <p:cNvSpPr txBox="1"/>
          <p:nvPr/>
        </p:nvSpPr>
        <p:spPr>
          <a:xfrm>
            <a:off x="5228362" y="2836096"/>
            <a:ext cx="3494334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 …..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A3E547A-6D28-EBF2-6CC3-2221063CDC04}"/>
              </a:ext>
            </a:extLst>
          </p:cNvPr>
          <p:cNvSpPr txBox="1"/>
          <p:nvPr/>
        </p:nvSpPr>
        <p:spPr>
          <a:xfrm>
            <a:off x="5228362" y="439262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E450C32-A26E-431D-F530-E077776DBBA2}"/>
              </a:ext>
            </a:extLst>
          </p:cNvPr>
          <p:cNvSpPr txBox="1"/>
          <p:nvPr/>
        </p:nvSpPr>
        <p:spPr>
          <a:xfrm>
            <a:off x="5228361" y="594915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7C6EC08-5B81-E384-2730-8A40CDE92F97}"/>
              </a:ext>
            </a:extLst>
          </p:cNvPr>
          <p:cNvSpPr txBox="1"/>
          <p:nvPr/>
        </p:nvSpPr>
        <p:spPr>
          <a:xfrm>
            <a:off x="5228361" y="750568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52379F9-3FCE-6A54-0E3F-39D209AB5598}"/>
              </a:ext>
            </a:extLst>
          </p:cNvPr>
          <p:cNvSpPr txBox="1"/>
          <p:nvPr/>
        </p:nvSpPr>
        <p:spPr>
          <a:xfrm>
            <a:off x="5247192" y="906221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04242D4-730B-16A9-7427-858A75E51E44}"/>
              </a:ext>
            </a:extLst>
          </p:cNvPr>
          <p:cNvSpPr txBox="1"/>
          <p:nvPr/>
        </p:nvSpPr>
        <p:spPr>
          <a:xfrm>
            <a:off x="10203486" y="283609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94DF4-C60E-6CC8-CB1D-F4F066C09FF8}"/>
              </a:ext>
            </a:extLst>
          </p:cNvPr>
          <p:cNvSpPr txBox="1"/>
          <p:nvPr/>
        </p:nvSpPr>
        <p:spPr>
          <a:xfrm>
            <a:off x="10203486" y="439262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CB11441-004E-2676-2627-FDCA2A9683FE}"/>
              </a:ext>
            </a:extLst>
          </p:cNvPr>
          <p:cNvSpPr txBox="1"/>
          <p:nvPr/>
        </p:nvSpPr>
        <p:spPr>
          <a:xfrm>
            <a:off x="10203485" y="594915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CD946AC-EB7D-90EC-623F-A3488D24E64B}"/>
              </a:ext>
            </a:extLst>
          </p:cNvPr>
          <p:cNvSpPr txBox="1"/>
          <p:nvPr/>
        </p:nvSpPr>
        <p:spPr>
          <a:xfrm>
            <a:off x="10203485" y="750568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A2B3B5-8460-6F49-A529-8292E677FC29}"/>
              </a:ext>
            </a:extLst>
          </p:cNvPr>
          <p:cNvSpPr txBox="1"/>
          <p:nvPr/>
        </p:nvSpPr>
        <p:spPr>
          <a:xfrm>
            <a:off x="10222316" y="906221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BE10211-19CB-4949-39B5-1608070A5CCB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C2A6EE-F252-AE75-C859-B96BA6C36193}"/>
              </a:ext>
            </a:extLst>
          </p:cNvPr>
          <p:cNvSpPr txBox="1"/>
          <p:nvPr/>
        </p:nvSpPr>
        <p:spPr>
          <a:xfrm>
            <a:off x="570093" y="2030416"/>
            <a:ext cx="2418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Helvetica" pitchFamily="2" charset="0"/>
              </a:rPr>
              <a:t>90 DAY FOCUS AREAS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366CAFF-714C-3FEF-27C2-94DF09CBD49A}"/>
              </a:ext>
            </a:extLst>
          </p:cNvPr>
          <p:cNvSpPr/>
          <p:nvPr/>
        </p:nvSpPr>
        <p:spPr>
          <a:xfrm>
            <a:off x="5163687" y="1876005"/>
            <a:ext cx="3559009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24BF3-8154-5E62-08FC-5E6CBDE03E4F}"/>
              </a:ext>
            </a:extLst>
          </p:cNvPr>
          <p:cNvSpPr txBox="1"/>
          <p:nvPr/>
        </p:nvSpPr>
        <p:spPr>
          <a:xfrm>
            <a:off x="5771535" y="2030416"/>
            <a:ext cx="1933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</a:t>
            </a:r>
            <a:r>
              <a:rPr lang="en-US" sz="1600" b="1" dirty="0">
                <a:latin typeface="Helvetica" pitchFamily="2" charset="0"/>
              </a:rPr>
              <a:t>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C79F0A2-98B9-8AC3-6C9E-77FD77160E10}"/>
              </a:ext>
            </a:extLst>
          </p:cNvPr>
          <p:cNvSpPr/>
          <p:nvPr/>
        </p:nvSpPr>
        <p:spPr>
          <a:xfrm>
            <a:off x="10203486" y="1876005"/>
            <a:ext cx="3559009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26A729-2B20-F9F5-E2C5-9B9A8B3E0BDD}"/>
              </a:ext>
            </a:extLst>
          </p:cNvPr>
          <p:cNvSpPr txBox="1"/>
          <p:nvPr/>
        </p:nvSpPr>
        <p:spPr>
          <a:xfrm>
            <a:off x="10800915" y="2030416"/>
            <a:ext cx="196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2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033B837-490C-85D8-0B85-2A9D1E93BEF2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80909B-FBF6-E8A1-B0AC-90957254421A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OBJECTIVE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5A9192F-C224-7767-110C-D5C55CA949B9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A9C5D0-D11F-00E8-9D65-FBDA6BA2F127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1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E8E5AB7-CD8D-771D-C955-6FC2DEA0C2FB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30E3C6-4E3D-6ECA-C677-0799B71A1063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79FE250-F64F-9CF2-A0ED-9B2A79C99C6B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BF99D5-EB32-80B0-B9D1-A9E61CE610E8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3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FEA08D6-E70F-CA89-1F25-26D4D1CAF67C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3224B9-1EB2-CBFB-CBC8-15EF035BD509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04874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3"/>
  <p:tag name="ARTICULATE_PROJECT_OPEN" val="0"/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8510 90 Day Plan Template V1" id="{1A20BFDE-851F-FF49-94CF-C9AFDC50BC07}" vid="{8DA6A966-FDC2-DB42-B4F5-27AE2C594F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28510 90 Day Plan Template V1</Template>
  <TotalTime>79</TotalTime>
  <Words>287</Words>
  <Application>Microsoft Office PowerPoint</Application>
  <PresentationFormat>Custom</PresentationFormat>
  <Paragraphs>83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Gemmell</dc:creator>
  <cp:lastModifiedBy>John Gemmell</cp:lastModifiedBy>
  <cp:revision>12</cp:revision>
  <dcterms:created xsi:type="dcterms:W3CDTF">2024-02-12T04:33:24Z</dcterms:created>
  <dcterms:modified xsi:type="dcterms:W3CDTF">2024-02-25T23:44:53Z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0D7CAEF7-37CB-4FF1-A7CD-D8757601D845</vt:lpwstr>
  </property>
  <property fmtid="{D5CDD505-2E9C-101B-9397-08002B2CF9AE}" pid="3" name="ArticulatePath">
    <vt:lpwstr>NEW 90 DAY MODELS</vt:lpwstr>
  </property>
</Properties>
</file>