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1" r:id="rId4"/>
  </p:sldIdLst>
  <p:sldSz cx="15119350" cy="1069181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94"/>
  </p:normalViewPr>
  <p:slideViewPr>
    <p:cSldViewPr snapToGrid="0">
      <p:cViewPr varScale="1">
        <p:scale>
          <a:sx n="62" d="100"/>
          <a:sy n="62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D5A1B-570C-BF16-9012-A7EF052C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37BC9C-F5AF-916E-F678-3285BAD01FAA}"/>
              </a:ext>
            </a:extLst>
          </p:cNvPr>
          <p:cNvSpPr txBox="1"/>
          <p:nvPr/>
        </p:nvSpPr>
        <p:spPr>
          <a:xfrm>
            <a:off x="8304156" y="265024"/>
            <a:ext cx="4884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Helvetica" pitchFamily="2" charset="0"/>
              </a:rPr>
              <a:t>120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337AE-2A85-094B-2AC7-4F4BBEAB4919}"/>
              </a:ext>
            </a:extLst>
          </p:cNvPr>
          <p:cNvSpPr txBox="1"/>
          <p:nvPr/>
        </p:nvSpPr>
        <p:spPr>
          <a:xfrm>
            <a:off x="5142765" y="1018115"/>
            <a:ext cx="10004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26 February to 10 June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31877-D82F-FD7C-FF8F-E4D86B515399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491E-0E82-8C50-591D-00482E713F8C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93D7E5D6-3CF0-4F3A-5D57-511261F16C65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667FA7-1F99-F248-B65E-4E6F9EF64623}"/>
              </a:ext>
            </a:extLst>
          </p:cNvPr>
          <p:cNvSpPr txBox="1"/>
          <p:nvPr/>
        </p:nvSpPr>
        <p:spPr>
          <a:xfrm>
            <a:off x="427810" y="2030416"/>
            <a:ext cx="2702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Helvetica" pitchFamily="2" charset="0"/>
              </a:rPr>
              <a:t>90 DAY FOCUS AREAS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784749CD-EA1A-E381-545E-A290ACD57E24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36CF3D-B39A-CD25-FBC1-1933DFC75123}"/>
              </a:ext>
            </a:extLst>
          </p:cNvPr>
          <p:cNvSpPr txBox="1"/>
          <p:nvPr/>
        </p:nvSpPr>
        <p:spPr>
          <a:xfrm>
            <a:off x="3913199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2E73FE-CCA4-1F21-D6EC-FDAB454BCDDC}"/>
              </a:ext>
            </a:extLst>
          </p:cNvPr>
          <p:cNvSpPr/>
          <p:nvPr/>
        </p:nvSpPr>
        <p:spPr>
          <a:xfrm>
            <a:off x="3339302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02EFBA3-B63B-2590-712B-9C5152CAA88E}"/>
              </a:ext>
            </a:extLst>
          </p:cNvPr>
          <p:cNvSpPr/>
          <p:nvPr/>
        </p:nvSpPr>
        <p:spPr>
          <a:xfrm>
            <a:off x="3369956" y="4285243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05A74E4-09F8-CD7D-9E56-3E22EF68B54C}"/>
              </a:ext>
            </a:extLst>
          </p:cNvPr>
          <p:cNvSpPr/>
          <p:nvPr/>
        </p:nvSpPr>
        <p:spPr>
          <a:xfrm>
            <a:off x="3342669" y="5825544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0E0BDE9-12F7-4C78-6330-29ED4E2060DF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DB6A01-0402-78A4-0BE3-B0331C33B20A}"/>
              </a:ext>
            </a:extLst>
          </p:cNvPr>
          <p:cNvSpPr/>
          <p:nvPr/>
        </p:nvSpPr>
        <p:spPr>
          <a:xfrm>
            <a:off x="3339302" y="898729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5CBBDA40-A107-26E6-90C9-3CD991811BF1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ED5FA-7786-329A-A3D5-62C20EACF51B}"/>
              </a:ext>
            </a:extLst>
          </p:cNvPr>
          <p:cNvSpPr txBox="1"/>
          <p:nvPr/>
        </p:nvSpPr>
        <p:spPr>
          <a:xfrm>
            <a:off x="6804293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45633B-E61D-F9CC-40AE-5F81BD9E73C1}"/>
              </a:ext>
            </a:extLst>
          </p:cNvPr>
          <p:cNvSpPr/>
          <p:nvPr/>
        </p:nvSpPr>
        <p:spPr>
          <a:xfrm>
            <a:off x="6291704" y="276117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E24E67-1AAE-180B-902D-D006C0322431}"/>
              </a:ext>
            </a:extLst>
          </p:cNvPr>
          <p:cNvSpPr/>
          <p:nvPr/>
        </p:nvSpPr>
        <p:spPr>
          <a:xfrm>
            <a:off x="6291704" y="431770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10ADBF-12C2-5C09-7F17-53F07825DF48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F294EF-5C95-23B8-6210-22145675376D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E3C1736-9224-C037-99A8-7D7878F79E1F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F6B3E43D-C150-D575-BEE5-0AFC7A5089FE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383DD19-5E6E-5E10-2E94-B9B9553CDFF0}"/>
              </a:ext>
            </a:extLst>
          </p:cNvPr>
          <p:cNvSpPr txBox="1"/>
          <p:nvPr/>
        </p:nvSpPr>
        <p:spPr>
          <a:xfrm>
            <a:off x="9695387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3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104D003-E031-844F-DBC7-D1D2E0102B2D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BCA9FE6-486B-F66F-139D-44E84F0DA7A0}"/>
              </a:ext>
            </a:extLst>
          </p:cNvPr>
          <p:cNvSpPr/>
          <p:nvPr/>
        </p:nvSpPr>
        <p:spPr>
          <a:xfrm>
            <a:off x="9152143" y="4317701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9804C6D-68F7-D9BB-2F0C-8632A5490296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0D239C6-21FE-3E81-D526-CF56CCE47020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CA061F-D380-6451-82EF-A1DA0D70F0B4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D25040EC-555D-938F-9E1E-7BD654A41BE6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DDD764C-B641-47F7-B0D4-26EA640CCFE3}"/>
              </a:ext>
            </a:extLst>
          </p:cNvPr>
          <p:cNvSpPr txBox="1"/>
          <p:nvPr/>
        </p:nvSpPr>
        <p:spPr>
          <a:xfrm>
            <a:off x="12586482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4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23E3C1E6-F939-AA16-C39D-50BB199A006E}"/>
              </a:ext>
            </a:extLst>
          </p:cNvPr>
          <p:cNvSpPr/>
          <p:nvPr/>
        </p:nvSpPr>
        <p:spPr>
          <a:xfrm>
            <a:off x="1203141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C160BC1-C9C8-9B03-3A5D-550E75C6D895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ECE7355-02D2-B54B-D57E-35955FEF7F25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763B9D3-255F-ACB0-2C67-A6F11025A13E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D106B3F-2D5D-0635-D1A8-BAFC08F8962C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3DFAB064-54FB-C754-080D-D5A00BA6F28D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56269-B5E1-388B-89BE-D920E409AE5D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OBJECTIVE</a:t>
            </a: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1EA3A0C8-D2DA-93E2-B2A9-9180D649DBBE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BD17B7E-955E-9328-04F6-394B8084C9A3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1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B76CCB76-6628-179B-762B-EEDD43E0FDB7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1CCEEA3-5F2E-986F-4219-1C71ABDD1371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2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00E92EB-A18B-A7CA-A8AE-3558A524434C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01F8DCE-7123-13DB-54E8-C94BB4E7FB8E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3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A7FC056-E4FA-3BAE-46A3-353F9D3C4C4D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3EB204-CD67-C118-94BD-5C0FD7484615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BD299A1-7412-DC67-F33E-DC0A6AD6A731}"/>
              </a:ext>
            </a:extLst>
          </p:cNvPr>
          <p:cNvSpPr txBox="1"/>
          <p:nvPr/>
        </p:nvSpPr>
        <p:spPr>
          <a:xfrm>
            <a:off x="3403977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7DCE81-B873-967E-8D38-9CAC3BA7A268}"/>
              </a:ext>
            </a:extLst>
          </p:cNvPr>
          <p:cNvSpPr txBox="1"/>
          <p:nvPr/>
        </p:nvSpPr>
        <p:spPr>
          <a:xfrm>
            <a:off x="3403977" y="439262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AEDFDA-3636-7902-1F81-07EC3483F0C7}"/>
              </a:ext>
            </a:extLst>
          </p:cNvPr>
          <p:cNvSpPr txBox="1"/>
          <p:nvPr/>
        </p:nvSpPr>
        <p:spPr>
          <a:xfrm>
            <a:off x="3403976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A9B89-25EB-A7B1-1E6F-BC2C62551CDF}"/>
              </a:ext>
            </a:extLst>
          </p:cNvPr>
          <p:cNvSpPr txBox="1"/>
          <p:nvPr/>
        </p:nvSpPr>
        <p:spPr>
          <a:xfrm>
            <a:off x="3403976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B35339-696F-A8ED-A5E2-A0598A9A3547}"/>
              </a:ext>
            </a:extLst>
          </p:cNvPr>
          <p:cNvSpPr txBox="1"/>
          <p:nvPr/>
        </p:nvSpPr>
        <p:spPr>
          <a:xfrm>
            <a:off x="3422807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65286B1-9E2E-C283-D5A2-66273AF9D3BF}"/>
              </a:ext>
            </a:extLst>
          </p:cNvPr>
          <p:cNvSpPr txBox="1"/>
          <p:nvPr/>
        </p:nvSpPr>
        <p:spPr>
          <a:xfrm>
            <a:off x="6230396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409967F-0025-EB0B-0F27-E35C697A4171}"/>
              </a:ext>
            </a:extLst>
          </p:cNvPr>
          <p:cNvSpPr txBox="1"/>
          <p:nvPr/>
        </p:nvSpPr>
        <p:spPr>
          <a:xfrm>
            <a:off x="6359744" y="4455360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CE7673E-CD07-EB4D-A8CE-85E33795241E}"/>
              </a:ext>
            </a:extLst>
          </p:cNvPr>
          <p:cNvSpPr txBox="1"/>
          <p:nvPr/>
        </p:nvSpPr>
        <p:spPr>
          <a:xfrm>
            <a:off x="6230395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6F6745B-A2F4-0A71-78CC-7CF3F9C8A85C}"/>
              </a:ext>
            </a:extLst>
          </p:cNvPr>
          <p:cNvSpPr txBox="1"/>
          <p:nvPr/>
        </p:nvSpPr>
        <p:spPr>
          <a:xfrm>
            <a:off x="6230395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7FD275-91DB-D066-CA5E-F1BB1DEFD037}"/>
              </a:ext>
            </a:extLst>
          </p:cNvPr>
          <p:cNvSpPr txBox="1"/>
          <p:nvPr/>
        </p:nvSpPr>
        <p:spPr>
          <a:xfrm>
            <a:off x="6249226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A2A8383-039E-580C-2A88-D20501556733}"/>
              </a:ext>
            </a:extLst>
          </p:cNvPr>
          <p:cNvSpPr txBox="1"/>
          <p:nvPr/>
        </p:nvSpPr>
        <p:spPr>
          <a:xfrm>
            <a:off x="9118123" y="280866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478BDBF-3330-1B6F-744E-1EA5516E7E60}"/>
              </a:ext>
            </a:extLst>
          </p:cNvPr>
          <p:cNvSpPr txBox="1"/>
          <p:nvPr/>
        </p:nvSpPr>
        <p:spPr>
          <a:xfrm>
            <a:off x="9118123" y="436519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9853892-50AA-A940-0E1A-71B417A4A8B4}"/>
              </a:ext>
            </a:extLst>
          </p:cNvPr>
          <p:cNvSpPr txBox="1"/>
          <p:nvPr/>
        </p:nvSpPr>
        <p:spPr>
          <a:xfrm>
            <a:off x="9118122" y="592172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C52BB45-5014-7790-F7D2-E106E85094B3}"/>
              </a:ext>
            </a:extLst>
          </p:cNvPr>
          <p:cNvSpPr txBox="1"/>
          <p:nvPr/>
        </p:nvSpPr>
        <p:spPr>
          <a:xfrm>
            <a:off x="9118122" y="747825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EF36994-F33F-16B2-EC55-AAD1DC4C6511}"/>
              </a:ext>
            </a:extLst>
          </p:cNvPr>
          <p:cNvSpPr txBox="1"/>
          <p:nvPr/>
        </p:nvSpPr>
        <p:spPr>
          <a:xfrm>
            <a:off x="9136953" y="903478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D421BE3-E511-8635-1CE4-C862CEC39C14}"/>
              </a:ext>
            </a:extLst>
          </p:cNvPr>
          <p:cNvSpPr txBox="1"/>
          <p:nvPr/>
        </p:nvSpPr>
        <p:spPr>
          <a:xfrm>
            <a:off x="12012583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DB2AA6B2-4FEB-8BA9-88BC-D8BA85CDEEB0}"/>
              </a:ext>
            </a:extLst>
          </p:cNvPr>
          <p:cNvSpPr txBox="1"/>
          <p:nvPr/>
        </p:nvSpPr>
        <p:spPr>
          <a:xfrm>
            <a:off x="12012583" y="439262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59982FF-595E-07DA-A6C4-165E894E9800}"/>
              </a:ext>
            </a:extLst>
          </p:cNvPr>
          <p:cNvSpPr txBox="1"/>
          <p:nvPr/>
        </p:nvSpPr>
        <p:spPr>
          <a:xfrm>
            <a:off x="12012582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D2841F4-7434-E39E-8876-227FF850B95F}"/>
              </a:ext>
            </a:extLst>
          </p:cNvPr>
          <p:cNvSpPr txBox="1"/>
          <p:nvPr/>
        </p:nvSpPr>
        <p:spPr>
          <a:xfrm>
            <a:off x="12012582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CC263DF4-0526-5B89-9D08-424AF168EF7B}"/>
              </a:ext>
            </a:extLst>
          </p:cNvPr>
          <p:cNvSpPr txBox="1"/>
          <p:nvPr/>
        </p:nvSpPr>
        <p:spPr>
          <a:xfrm>
            <a:off x="12031413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918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D5A1B-570C-BF16-9012-A7EF052C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37BC9C-F5AF-916E-F678-3285BAD01FAA}"/>
              </a:ext>
            </a:extLst>
          </p:cNvPr>
          <p:cNvSpPr txBox="1"/>
          <p:nvPr/>
        </p:nvSpPr>
        <p:spPr>
          <a:xfrm>
            <a:off x="8177114" y="172831"/>
            <a:ext cx="5135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Helvetica" pitchFamily="2" charset="0"/>
              </a:rPr>
              <a:t>120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337AE-2A85-094B-2AC7-4F4BBEAB4919}"/>
              </a:ext>
            </a:extLst>
          </p:cNvPr>
          <p:cNvSpPr txBox="1"/>
          <p:nvPr/>
        </p:nvSpPr>
        <p:spPr>
          <a:xfrm>
            <a:off x="6639749" y="938418"/>
            <a:ext cx="847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26  February to 10  June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31877-D82F-FD7C-FF8F-E4D86B515399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491E-0E82-8C50-591D-00482E713F8C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93D7E5D6-3CF0-4F3A-5D57-511261F16C65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667FA7-1F99-F248-B65E-4E6F9EF64623}"/>
              </a:ext>
            </a:extLst>
          </p:cNvPr>
          <p:cNvSpPr txBox="1"/>
          <p:nvPr/>
        </p:nvSpPr>
        <p:spPr>
          <a:xfrm>
            <a:off x="427810" y="2030416"/>
            <a:ext cx="2702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Helvetica" pitchFamily="2" charset="0"/>
              </a:rPr>
              <a:t>90 DAY FOCUS AREAS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784749CD-EA1A-E381-545E-A290ACD57E24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36CF3D-B39A-CD25-FBC1-1933DFC75123}"/>
              </a:ext>
            </a:extLst>
          </p:cNvPr>
          <p:cNvSpPr txBox="1"/>
          <p:nvPr/>
        </p:nvSpPr>
        <p:spPr>
          <a:xfrm>
            <a:off x="3913199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2E73FE-CCA4-1F21-D6EC-FDAB454BCDDC}"/>
              </a:ext>
            </a:extLst>
          </p:cNvPr>
          <p:cNvSpPr/>
          <p:nvPr/>
        </p:nvSpPr>
        <p:spPr>
          <a:xfrm>
            <a:off x="3339302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02EFBA3-B63B-2590-712B-9C5152CAA88E}"/>
              </a:ext>
            </a:extLst>
          </p:cNvPr>
          <p:cNvSpPr/>
          <p:nvPr/>
        </p:nvSpPr>
        <p:spPr>
          <a:xfrm>
            <a:off x="3369956" y="4285243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05A74E4-09F8-CD7D-9E56-3E22EF68B54C}"/>
              </a:ext>
            </a:extLst>
          </p:cNvPr>
          <p:cNvSpPr/>
          <p:nvPr/>
        </p:nvSpPr>
        <p:spPr>
          <a:xfrm>
            <a:off x="3342669" y="5825544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0E0BDE9-12F7-4C78-6330-29ED4E2060DF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DB6A01-0402-78A4-0BE3-B0331C33B20A}"/>
              </a:ext>
            </a:extLst>
          </p:cNvPr>
          <p:cNvSpPr/>
          <p:nvPr/>
        </p:nvSpPr>
        <p:spPr>
          <a:xfrm>
            <a:off x="3339302" y="898729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5CBBDA40-A107-26E6-90C9-3CD991811BF1}"/>
              </a:ext>
            </a:extLst>
          </p:cNvPr>
          <p:cNvSpPr/>
          <p:nvPr/>
        </p:nvSpPr>
        <p:spPr>
          <a:xfrm>
            <a:off x="7282083" y="1912853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ED5FA-7786-329A-A3D5-62C20EACF51B}"/>
              </a:ext>
            </a:extLst>
          </p:cNvPr>
          <p:cNvSpPr txBox="1"/>
          <p:nvPr/>
        </p:nvSpPr>
        <p:spPr>
          <a:xfrm>
            <a:off x="7855980" y="2067264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45633B-E61D-F9CC-40AE-5F81BD9E73C1}"/>
              </a:ext>
            </a:extLst>
          </p:cNvPr>
          <p:cNvSpPr/>
          <p:nvPr/>
        </p:nvSpPr>
        <p:spPr>
          <a:xfrm>
            <a:off x="7343391" y="2798019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E24E67-1AAE-180B-902D-D006C0322431}"/>
              </a:ext>
            </a:extLst>
          </p:cNvPr>
          <p:cNvSpPr/>
          <p:nvPr/>
        </p:nvSpPr>
        <p:spPr>
          <a:xfrm>
            <a:off x="7343391" y="4354549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10ADBF-12C2-5C09-7F17-53F07825DF48}"/>
              </a:ext>
            </a:extLst>
          </p:cNvPr>
          <p:cNvSpPr/>
          <p:nvPr/>
        </p:nvSpPr>
        <p:spPr>
          <a:xfrm>
            <a:off x="7282083" y="589485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F294EF-5C95-23B8-6210-22145675376D}"/>
              </a:ext>
            </a:extLst>
          </p:cNvPr>
          <p:cNvSpPr/>
          <p:nvPr/>
        </p:nvSpPr>
        <p:spPr>
          <a:xfrm>
            <a:off x="7282083" y="745138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E3C1736-9224-C037-99A8-7D7878F79E1F}"/>
              </a:ext>
            </a:extLst>
          </p:cNvPr>
          <p:cNvSpPr/>
          <p:nvPr/>
        </p:nvSpPr>
        <p:spPr>
          <a:xfrm>
            <a:off x="7282083" y="9007910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F6B3E43D-C150-D575-BEE5-0AFC7A5089FE}"/>
              </a:ext>
            </a:extLst>
          </p:cNvPr>
          <p:cNvSpPr/>
          <p:nvPr/>
        </p:nvSpPr>
        <p:spPr>
          <a:xfrm>
            <a:off x="11224865" y="1817283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383DD19-5E6E-5E10-2E94-B9B9553CDFF0}"/>
              </a:ext>
            </a:extLst>
          </p:cNvPr>
          <p:cNvSpPr txBox="1"/>
          <p:nvPr/>
        </p:nvSpPr>
        <p:spPr>
          <a:xfrm>
            <a:off x="11798762" y="1971694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3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104D003-E031-844F-DBC7-D1D2E0102B2D}"/>
              </a:ext>
            </a:extLst>
          </p:cNvPr>
          <p:cNvSpPr/>
          <p:nvPr/>
        </p:nvSpPr>
        <p:spPr>
          <a:xfrm>
            <a:off x="11224865" y="268622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BCA9FE6-486B-F66F-139D-44E84F0DA7A0}"/>
              </a:ext>
            </a:extLst>
          </p:cNvPr>
          <p:cNvSpPr/>
          <p:nvPr/>
        </p:nvSpPr>
        <p:spPr>
          <a:xfrm>
            <a:off x="11255518" y="4258979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9804C6D-68F7-D9BB-2F0C-8632A5490296}"/>
              </a:ext>
            </a:extLst>
          </p:cNvPr>
          <p:cNvSpPr/>
          <p:nvPr/>
        </p:nvSpPr>
        <p:spPr>
          <a:xfrm>
            <a:off x="11224865" y="5799280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0D239C6-21FE-3E81-D526-CF56CCE47020}"/>
              </a:ext>
            </a:extLst>
          </p:cNvPr>
          <p:cNvSpPr/>
          <p:nvPr/>
        </p:nvSpPr>
        <p:spPr>
          <a:xfrm>
            <a:off x="11224865" y="735581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CA061F-D380-6451-82EF-A1DA0D70F0B4}"/>
              </a:ext>
            </a:extLst>
          </p:cNvPr>
          <p:cNvSpPr/>
          <p:nvPr/>
        </p:nvSpPr>
        <p:spPr>
          <a:xfrm>
            <a:off x="11224865" y="891234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3DFAB064-54FB-C754-080D-D5A00BA6F28D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56269-B5E1-388B-89BE-D920E409AE5D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OBJECTIVE</a:t>
            </a: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1EA3A0C8-D2DA-93E2-B2A9-9180D649DBBE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BD17B7E-955E-9328-04F6-394B8084C9A3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1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B76CCB76-6628-179B-762B-EEDD43E0FDB7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1CCEEA3-5F2E-986F-4219-1C71ABDD1371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2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00E92EB-A18B-A7CA-A8AE-3558A524434C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01F8DCE-7123-13DB-54E8-C94BB4E7FB8E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3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A7FC056-E4FA-3BAE-46A3-353F9D3C4C4D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3EB204-CD67-C118-94BD-5C0FD7484615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BD299A1-7412-DC67-F33E-DC0A6AD6A731}"/>
              </a:ext>
            </a:extLst>
          </p:cNvPr>
          <p:cNvSpPr txBox="1"/>
          <p:nvPr/>
        </p:nvSpPr>
        <p:spPr>
          <a:xfrm>
            <a:off x="3403977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7DCE81-B873-967E-8D38-9CAC3BA7A268}"/>
              </a:ext>
            </a:extLst>
          </p:cNvPr>
          <p:cNvSpPr txBox="1"/>
          <p:nvPr/>
        </p:nvSpPr>
        <p:spPr>
          <a:xfrm>
            <a:off x="3403977" y="439262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AEDFDA-3636-7902-1F81-07EC3483F0C7}"/>
              </a:ext>
            </a:extLst>
          </p:cNvPr>
          <p:cNvSpPr txBox="1"/>
          <p:nvPr/>
        </p:nvSpPr>
        <p:spPr>
          <a:xfrm>
            <a:off x="3403976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A9B89-25EB-A7B1-1E6F-BC2C62551CDF}"/>
              </a:ext>
            </a:extLst>
          </p:cNvPr>
          <p:cNvSpPr txBox="1"/>
          <p:nvPr/>
        </p:nvSpPr>
        <p:spPr>
          <a:xfrm>
            <a:off x="3403976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B35339-696F-A8ED-A5E2-A0598A9A3547}"/>
              </a:ext>
            </a:extLst>
          </p:cNvPr>
          <p:cNvSpPr txBox="1"/>
          <p:nvPr/>
        </p:nvSpPr>
        <p:spPr>
          <a:xfrm>
            <a:off x="3422807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65286B1-9E2E-C283-D5A2-66273AF9D3BF}"/>
              </a:ext>
            </a:extLst>
          </p:cNvPr>
          <p:cNvSpPr txBox="1"/>
          <p:nvPr/>
        </p:nvSpPr>
        <p:spPr>
          <a:xfrm>
            <a:off x="7282083" y="287294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409967F-0025-EB0B-0F27-E35C697A4171}"/>
              </a:ext>
            </a:extLst>
          </p:cNvPr>
          <p:cNvSpPr txBox="1"/>
          <p:nvPr/>
        </p:nvSpPr>
        <p:spPr>
          <a:xfrm>
            <a:off x="7411431" y="4492208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CE7673E-CD07-EB4D-A8CE-85E33795241E}"/>
              </a:ext>
            </a:extLst>
          </p:cNvPr>
          <p:cNvSpPr txBox="1"/>
          <p:nvPr/>
        </p:nvSpPr>
        <p:spPr>
          <a:xfrm>
            <a:off x="7282082" y="598600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6F6745B-A2F4-0A71-78CC-7CF3F9C8A85C}"/>
              </a:ext>
            </a:extLst>
          </p:cNvPr>
          <p:cNvSpPr txBox="1"/>
          <p:nvPr/>
        </p:nvSpPr>
        <p:spPr>
          <a:xfrm>
            <a:off x="7282082" y="754253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7FD275-91DB-D066-CA5E-F1BB1DEFD037}"/>
              </a:ext>
            </a:extLst>
          </p:cNvPr>
          <p:cNvSpPr txBox="1"/>
          <p:nvPr/>
        </p:nvSpPr>
        <p:spPr>
          <a:xfrm>
            <a:off x="7300913" y="909906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A2A8383-039E-580C-2A88-D20501556733}"/>
              </a:ext>
            </a:extLst>
          </p:cNvPr>
          <p:cNvSpPr txBox="1"/>
          <p:nvPr/>
        </p:nvSpPr>
        <p:spPr>
          <a:xfrm>
            <a:off x="11221498" y="274994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478BDBF-3330-1B6F-744E-1EA5516E7E60}"/>
              </a:ext>
            </a:extLst>
          </p:cNvPr>
          <p:cNvSpPr txBox="1"/>
          <p:nvPr/>
        </p:nvSpPr>
        <p:spPr>
          <a:xfrm>
            <a:off x="11221498" y="430647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9853892-50AA-A940-0E1A-71B417A4A8B4}"/>
              </a:ext>
            </a:extLst>
          </p:cNvPr>
          <p:cNvSpPr txBox="1"/>
          <p:nvPr/>
        </p:nvSpPr>
        <p:spPr>
          <a:xfrm>
            <a:off x="11221497" y="586300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C52BB45-5014-7790-F7D2-E106E85094B3}"/>
              </a:ext>
            </a:extLst>
          </p:cNvPr>
          <p:cNvSpPr txBox="1"/>
          <p:nvPr/>
        </p:nvSpPr>
        <p:spPr>
          <a:xfrm>
            <a:off x="11221497" y="741953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EF36994-F33F-16B2-EC55-AAD1DC4C6511}"/>
              </a:ext>
            </a:extLst>
          </p:cNvPr>
          <p:cNvSpPr txBox="1"/>
          <p:nvPr/>
        </p:nvSpPr>
        <p:spPr>
          <a:xfrm>
            <a:off x="11240328" y="897606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972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D5A1B-570C-BF16-9012-A7EF052C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37BC9C-F5AF-916E-F678-3285BAD01FAA}"/>
              </a:ext>
            </a:extLst>
          </p:cNvPr>
          <p:cNvSpPr txBox="1"/>
          <p:nvPr/>
        </p:nvSpPr>
        <p:spPr>
          <a:xfrm>
            <a:off x="8304156" y="265024"/>
            <a:ext cx="5408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Helvetica" pitchFamily="2" charset="0"/>
              </a:rPr>
              <a:t>120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337AE-2A85-094B-2AC7-4F4BBEAB4919}"/>
              </a:ext>
            </a:extLst>
          </p:cNvPr>
          <p:cNvSpPr txBox="1"/>
          <p:nvPr/>
        </p:nvSpPr>
        <p:spPr>
          <a:xfrm>
            <a:off x="7167797" y="1047921"/>
            <a:ext cx="7573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26 February to 10 June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31877-D82F-FD7C-FF8F-E4D86B515399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491E-0E82-8C50-591D-00482E713F8C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93D7E5D6-3CF0-4F3A-5D57-511261F16C65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667FA7-1F99-F248-B65E-4E6F9EF64623}"/>
              </a:ext>
            </a:extLst>
          </p:cNvPr>
          <p:cNvSpPr txBox="1"/>
          <p:nvPr/>
        </p:nvSpPr>
        <p:spPr>
          <a:xfrm>
            <a:off x="427810" y="2030416"/>
            <a:ext cx="2702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Helvetica" pitchFamily="2" charset="0"/>
              </a:rPr>
              <a:t>90 DAY FOCUS AREAS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784749CD-EA1A-E381-545E-A290ACD57E24}"/>
              </a:ext>
            </a:extLst>
          </p:cNvPr>
          <p:cNvSpPr/>
          <p:nvPr/>
        </p:nvSpPr>
        <p:spPr>
          <a:xfrm>
            <a:off x="5106108" y="1876005"/>
            <a:ext cx="3194681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36CF3D-B39A-CD25-FBC1-1933DFC75123}"/>
              </a:ext>
            </a:extLst>
          </p:cNvPr>
          <p:cNvSpPr txBox="1"/>
          <p:nvPr/>
        </p:nvSpPr>
        <p:spPr>
          <a:xfrm>
            <a:off x="5680005" y="2046645"/>
            <a:ext cx="1817168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2E73FE-CCA4-1F21-D6EC-FDAB454BCDDC}"/>
              </a:ext>
            </a:extLst>
          </p:cNvPr>
          <p:cNvSpPr/>
          <p:nvPr/>
        </p:nvSpPr>
        <p:spPr>
          <a:xfrm>
            <a:off x="5106108" y="2761171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02EFBA3-B63B-2590-712B-9C5152CAA88E}"/>
              </a:ext>
            </a:extLst>
          </p:cNvPr>
          <p:cNvSpPr/>
          <p:nvPr/>
        </p:nvSpPr>
        <p:spPr>
          <a:xfrm>
            <a:off x="5136762" y="4301472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05A74E4-09F8-CD7D-9E56-3E22EF68B54C}"/>
              </a:ext>
            </a:extLst>
          </p:cNvPr>
          <p:cNvSpPr/>
          <p:nvPr/>
        </p:nvSpPr>
        <p:spPr>
          <a:xfrm>
            <a:off x="5109475" y="5841773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0E0BDE9-12F7-4C78-6330-29ED4E2060DF}"/>
              </a:ext>
            </a:extLst>
          </p:cNvPr>
          <p:cNvSpPr/>
          <p:nvPr/>
        </p:nvSpPr>
        <p:spPr>
          <a:xfrm>
            <a:off x="5106108" y="7430761"/>
            <a:ext cx="3194681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DB6A01-0402-78A4-0BE3-B0331C33B20A}"/>
              </a:ext>
            </a:extLst>
          </p:cNvPr>
          <p:cNvSpPr/>
          <p:nvPr/>
        </p:nvSpPr>
        <p:spPr>
          <a:xfrm>
            <a:off x="5106108" y="9003520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5CBBDA40-A107-26E6-90C9-3CD991811BF1}"/>
              </a:ext>
            </a:extLst>
          </p:cNvPr>
          <p:cNvSpPr/>
          <p:nvPr/>
        </p:nvSpPr>
        <p:spPr>
          <a:xfrm>
            <a:off x="10893188" y="1859776"/>
            <a:ext cx="313203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ED5FA-7786-329A-A3D5-62C20EACF51B}"/>
              </a:ext>
            </a:extLst>
          </p:cNvPr>
          <p:cNvSpPr txBox="1"/>
          <p:nvPr/>
        </p:nvSpPr>
        <p:spPr>
          <a:xfrm>
            <a:off x="11467084" y="2014187"/>
            <a:ext cx="1781535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45633B-E61D-F9CC-40AE-5F81BD9E73C1}"/>
              </a:ext>
            </a:extLst>
          </p:cNvPr>
          <p:cNvSpPr/>
          <p:nvPr/>
        </p:nvSpPr>
        <p:spPr>
          <a:xfrm>
            <a:off x="10954496" y="2744942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E24E67-1AAE-180B-902D-D006C0322431}"/>
              </a:ext>
            </a:extLst>
          </p:cNvPr>
          <p:cNvSpPr/>
          <p:nvPr/>
        </p:nvSpPr>
        <p:spPr>
          <a:xfrm>
            <a:off x="10954496" y="4301472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10ADBF-12C2-5C09-7F17-53F07825DF48}"/>
              </a:ext>
            </a:extLst>
          </p:cNvPr>
          <p:cNvSpPr/>
          <p:nvPr/>
        </p:nvSpPr>
        <p:spPr>
          <a:xfrm>
            <a:off x="10893188" y="5841773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F294EF-5C95-23B8-6210-22145675376D}"/>
              </a:ext>
            </a:extLst>
          </p:cNvPr>
          <p:cNvSpPr/>
          <p:nvPr/>
        </p:nvSpPr>
        <p:spPr>
          <a:xfrm>
            <a:off x="10893188" y="7398303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E3C1736-9224-C037-99A8-7D7878F79E1F}"/>
              </a:ext>
            </a:extLst>
          </p:cNvPr>
          <p:cNvSpPr/>
          <p:nvPr/>
        </p:nvSpPr>
        <p:spPr>
          <a:xfrm>
            <a:off x="10893188" y="8954833"/>
            <a:ext cx="313203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3DFAB064-54FB-C754-080D-D5A00BA6F28D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56269-B5E1-388B-89BE-D920E409AE5D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OBJECTIVE</a:t>
            </a: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1EA3A0C8-D2DA-93E2-B2A9-9180D649DBBE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BD17B7E-955E-9328-04F6-394B8084C9A3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1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B76CCB76-6628-179B-762B-EEDD43E0FDB7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1CCEEA3-5F2E-986F-4219-1C71ABDD1371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2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00E92EB-A18B-A7CA-A8AE-3558A524434C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01F8DCE-7123-13DB-54E8-C94BB4E7FB8E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3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A7FC056-E4FA-3BAE-46A3-353F9D3C4C4D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3EB204-CD67-C118-94BD-5C0FD7484615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BD299A1-7412-DC67-F33E-DC0A6AD6A731}"/>
              </a:ext>
            </a:extLst>
          </p:cNvPr>
          <p:cNvSpPr txBox="1"/>
          <p:nvPr/>
        </p:nvSpPr>
        <p:spPr>
          <a:xfrm>
            <a:off x="5170783" y="285232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7DCE81-B873-967E-8D38-9CAC3BA7A268}"/>
              </a:ext>
            </a:extLst>
          </p:cNvPr>
          <p:cNvSpPr txBox="1"/>
          <p:nvPr/>
        </p:nvSpPr>
        <p:spPr>
          <a:xfrm>
            <a:off x="5170783" y="440885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AEDFDA-3636-7902-1F81-07EC3483F0C7}"/>
              </a:ext>
            </a:extLst>
          </p:cNvPr>
          <p:cNvSpPr txBox="1"/>
          <p:nvPr/>
        </p:nvSpPr>
        <p:spPr>
          <a:xfrm>
            <a:off x="5170782" y="596538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A9B89-25EB-A7B1-1E6F-BC2C62551CDF}"/>
              </a:ext>
            </a:extLst>
          </p:cNvPr>
          <p:cNvSpPr txBox="1"/>
          <p:nvPr/>
        </p:nvSpPr>
        <p:spPr>
          <a:xfrm>
            <a:off x="5170782" y="752191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B35339-696F-A8ED-A5E2-A0598A9A3547}"/>
              </a:ext>
            </a:extLst>
          </p:cNvPr>
          <p:cNvSpPr txBox="1"/>
          <p:nvPr/>
        </p:nvSpPr>
        <p:spPr>
          <a:xfrm>
            <a:off x="5189613" y="907844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65286B1-9E2E-C283-D5A2-66273AF9D3BF}"/>
              </a:ext>
            </a:extLst>
          </p:cNvPr>
          <p:cNvSpPr txBox="1"/>
          <p:nvPr/>
        </p:nvSpPr>
        <p:spPr>
          <a:xfrm>
            <a:off x="10893187" y="281986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409967F-0025-EB0B-0F27-E35C697A4171}"/>
              </a:ext>
            </a:extLst>
          </p:cNvPr>
          <p:cNvSpPr txBox="1"/>
          <p:nvPr/>
        </p:nvSpPr>
        <p:spPr>
          <a:xfrm>
            <a:off x="11022535" y="4439131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CE7673E-CD07-EB4D-A8CE-85E33795241E}"/>
              </a:ext>
            </a:extLst>
          </p:cNvPr>
          <p:cNvSpPr txBox="1"/>
          <p:nvPr/>
        </p:nvSpPr>
        <p:spPr>
          <a:xfrm>
            <a:off x="10893186" y="593292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6F6745B-A2F4-0A71-78CC-7CF3F9C8A85C}"/>
              </a:ext>
            </a:extLst>
          </p:cNvPr>
          <p:cNvSpPr txBox="1"/>
          <p:nvPr/>
        </p:nvSpPr>
        <p:spPr>
          <a:xfrm>
            <a:off x="10893186" y="748945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7FD275-91DB-D066-CA5E-F1BB1DEFD037}"/>
              </a:ext>
            </a:extLst>
          </p:cNvPr>
          <p:cNvSpPr txBox="1"/>
          <p:nvPr/>
        </p:nvSpPr>
        <p:spPr>
          <a:xfrm>
            <a:off x="10912017" y="904598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407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45</TotalTime>
  <Words>285</Words>
  <Application>Microsoft Office PowerPoint</Application>
  <PresentationFormat>Custom</PresentationFormat>
  <Paragraphs>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8</cp:revision>
  <dcterms:created xsi:type="dcterms:W3CDTF">2024-02-12T04:33:24Z</dcterms:created>
  <dcterms:modified xsi:type="dcterms:W3CDTF">2024-02-26T00:18:21Z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