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61" r:id="rId3"/>
    <p:sldId id="262" r:id="rId4"/>
  </p:sldIdLst>
  <p:sldSz cx="15119350" cy="10691813"/>
  <p:notesSz cx="6858000" cy="91440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1471"/>
    <a:srgbClr val="64BD5D"/>
    <a:srgbClr val="19572D"/>
    <a:srgbClr val="A735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1"/>
    <p:restoredTop sz="94694"/>
  </p:normalViewPr>
  <p:slideViewPr>
    <p:cSldViewPr snapToGrid="0">
      <p:cViewPr varScale="1">
        <p:scale>
          <a:sx n="62" d="100"/>
          <a:sy n="62" d="100"/>
        </p:scale>
        <p:origin x="14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1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0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8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8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4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72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44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0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0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38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7B000-4EF4-BC4E-B295-C0091FA3DD54}" type="datetimeFigureOut">
              <a:rPr lang="en-US" smtClean="0"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A1D4B-E396-7D42-90A2-B3710BF13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0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D30C54-130D-A3BA-58E7-6BD2AF676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6806AE-DE18-F0AF-70C0-7D3409282FD9}"/>
              </a:ext>
            </a:extLst>
          </p:cNvPr>
          <p:cNvSpPr txBox="1"/>
          <p:nvPr/>
        </p:nvSpPr>
        <p:spPr>
          <a:xfrm>
            <a:off x="7531223" y="295817"/>
            <a:ext cx="42823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Helvetica" pitchFamily="2" charset="0"/>
              </a:rPr>
              <a:t>120 DAY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C930A-347A-2866-6214-EBA06C586132}"/>
              </a:ext>
            </a:extLst>
          </p:cNvPr>
          <p:cNvSpPr txBox="1"/>
          <p:nvPr/>
        </p:nvSpPr>
        <p:spPr>
          <a:xfrm>
            <a:off x="4670264" y="1017444"/>
            <a:ext cx="1000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26 February to 10 June 2024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346E95-2C4A-F3FF-C838-615A2255410A}"/>
              </a:ext>
            </a:extLst>
          </p:cNvPr>
          <p:cNvSpPr/>
          <p:nvPr/>
        </p:nvSpPr>
        <p:spPr>
          <a:xfrm>
            <a:off x="499218" y="431083"/>
            <a:ext cx="4171046" cy="974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D929D-C274-96DD-FCD8-962FA9008F85}"/>
              </a:ext>
            </a:extLst>
          </p:cNvPr>
          <p:cNvSpPr txBox="1"/>
          <p:nvPr/>
        </p:nvSpPr>
        <p:spPr>
          <a:xfrm>
            <a:off x="1406316" y="718527"/>
            <a:ext cx="209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Helvetica" pitchFamily="2" charset="0"/>
              </a:rPr>
              <a:t>Your Logo Here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EF82219-303A-5D07-BBF4-A3AF598CA5B8}"/>
              </a:ext>
            </a:extLst>
          </p:cNvPr>
          <p:cNvSpPr/>
          <p:nvPr/>
        </p:nvSpPr>
        <p:spPr>
          <a:xfrm>
            <a:off x="448208" y="1876005"/>
            <a:ext cx="2661927" cy="6149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7F0145A-9DD6-6F5C-589C-6019FDE4CCA4}"/>
              </a:ext>
            </a:extLst>
          </p:cNvPr>
          <p:cNvSpPr txBox="1"/>
          <p:nvPr/>
        </p:nvSpPr>
        <p:spPr>
          <a:xfrm>
            <a:off x="427810" y="2030416"/>
            <a:ext cx="270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Helvetica" pitchFamily="2" charset="0"/>
              </a:rPr>
              <a:t>90 DAY FOCUS AREAS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F2435B1-8A44-5F83-5D4B-C0CF936F9E79}"/>
              </a:ext>
            </a:extLst>
          </p:cNvPr>
          <p:cNvSpPr/>
          <p:nvPr/>
        </p:nvSpPr>
        <p:spPr>
          <a:xfrm>
            <a:off x="3383272" y="1860805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B86518A-F8D4-3F52-20D0-15EE0A0BD183}"/>
              </a:ext>
            </a:extLst>
          </p:cNvPr>
          <p:cNvSpPr txBox="1"/>
          <p:nvPr/>
        </p:nvSpPr>
        <p:spPr>
          <a:xfrm>
            <a:off x="3957169" y="2015216"/>
            <a:ext cx="151413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PROJECT 1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C3C059F-9CD5-27D2-2011-76CF056CF512}"/>
              </a:ext>
            </a:extLst>
          </p:cNvPr>
          <p:cNvSpPr/>
          <p:nvPr/>
        </p:nvSpPr>
        <p:spPr>
          <a:xfrm>
            <a:off x="3339302" y="2744942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D4A8DCA-C346-E046-43F8-FF11DE400DD9}"/>
              </a:ext>
            </a:extLst>
          </p:cNvPr>
          <p:cNvSpPr/>
          <p:nvPr/>
        </p:nvSpPr>
        <p:spPr>
          <a:xfrm>
            <a:off x="3369956" y="4285243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D2BF277-5C01-61F6-EA56-B6EACD188A03}"/>
              </a:ext>
            </a:extLst>
          </p:cNvPr>
          <p:cNvSpPr/>
          <p:nvPr/>
        </p:nvSpPr>
        <p:spPr>
          <a:xfrm>
            <a:off x="3342669" y="5825544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B661FC2-E39D-7EC4-AA38-E67B0746F6B3}"/>
              </a:ext>
            </a:extLst>
          </p:cNvPr>
          <p:cNvSpPr/>
          <p:nvPr/>
        </p:nvSpPr>
        <p:spPr>
          <a:xfrm>
            <a:off x="3339302" y="7414532"/>
            <a:ext cx="2661927" cy="128966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B08E825-06F1-22C8-1B3C-853065181A14}"/>
              </a:ext>
            </a:extLst>
          </p:cNvPr>
          <p:cNvSpPr/>
          <p:nvPr/>
        </p:nvSpPr>
        <p:spPr>
          <a:xfrm>
            <a:off x="3339302" y="8987291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9CF4AE5-4616-5A63-90E4-E10CE81650AE}"/>
              </a:ext>
            </a:extLst>
          </p:cNvPr>
          <p:cNvSpPr/>
          <p:nvPr/>
        </p:nvSpPr>
        <p:spPr>
          <a:xfrm>
            <a:off x="6247761" y="1919516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483696-0B2C-3939-B279-ED5FB3A0FB2E}"/>
              </a:ext>
            </a:extLst>
          </p:cNvPr>
          <p:cNvSpPr txBox="1"/>
          <p:nvPr/>
        </p:nvSpPr>
        <p:spPr>
          <a:xfrm>
            <a:off x="6848263" y="2015216"/>
            <a:ext cx="151413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PROJECT 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768B115-E328-0842-7BA2-7C1F8AE70D4A}"/>
              </a:ext>
            </a:extLst>
          </p:cNvPr>
          <p:cNvSpPr/>
          <p:nvPr/>
        </p:nvSpPr>
        <p:spPr>
          <a:xfrm>
            <a:off x="6291704" y="2761171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57963F2-9D08-9080-F47F-17C3DFD1228D}"/>
              </a:ext>
            </a:extLst>
          </p:cNvPr>
          <p:cNvSpPr/>
          <p:nvPr/>
        </p:nvSpPr>
        <p:spPr>
          <a:xfrm>
            <a:off x="6291704" y="4317701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E9EB645-E28C-21C4-6AD0-EE9826E47BCD}"/>
              </a:ext>
            </a:extLst>
          </p:cNvPr>
          <p:cNvSpPr/>
          <p:nvPr/>
        </p:nvSpPr>
        <p:spPr>
          <a:xfrm>
            <a:off x="6230396" y="5858002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0F0C1B3-9D6A-F668-B9F1-3554226EA55D}"/>
              </a:ext>
            </a:extLst>
          </p:cNvPr>
          <p:cNvSpPr/>
          <p:nvPr/>
        </p:nvSpPr>
        <p:spPr>
          <a:xfrm>
            <a:off x="6230396" y="7414532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7EC0AA0-CA50-DE09-ED80-469D08177500}"/>
              </a:ext>
            </a:extLst>
          </p:cNvPr>
          <p:cNvSpPr/>
          <p:nvPr/>
        </p:nvSpPr>
        <p:spPr>
          <a:xfrm>
            <a:off x="6230396" y="8971062"/>
            <a:ext cx="2661927" cy="128966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514B1D6B-7B2F-182D-197F-87C7C6884E33}"/>
              </a:ext>
            </a:extLst>
          </p:cNvPr>
          <p:cNvSpPr/>
          <p:nvPr/>
        </p:nvSpPr>
        <p:spPr>
          <a:xfrm>
            <a:off x="9201266" y="1938589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F377D6F-D49D-079C-05F1-E84E5A300FA0}"/>
              </a:ext>
            </a:extLst>
          </p:cNvPr>
          <p:cNvSpPr txBox="1"/>
          <p:nvPr/>
        </p:nvSpPr>
        <p:spPr>
          <a:xfrm>
            <a:off x="9775163" y="2046599"/>
            <a:ext cx="151413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PROJECT 3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E78A119-9B3B-6A48-65A7-871ADDA15357}"/>
              </a:ext>
            </a:extLst>
          </p:cNvPr>
          <p:cNvSpPr/>
          <p:nvPr/>
        </p:nvSpPr>
        <p:spPr>
          <a:xfrm>
            <a:off x="9121490" y="2744942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B4AE765-60CE-B453-9847-32D629DD1CAA}"/>
              </a:ext>
            </a:extLst>
          </p:cNvPr>
          <p:cNvSpPr/>
          <p:nvPr/>
        </p:nvSpPr>
        <p:spPr>
          <a:xfrm>
            <a:off x="9152143" y="4317701"/>
            <a:ext cx="2661927" cy="128966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BE8F301-503E-464F-A4F2-D20A187C2342}"/>
              </a:ext>
            </a:extLst>
          </p:cNvPr>
          <p:cNvSpPr/>
          <p:nvPr/>
        </p:nvSpPr>
        <p:spPr>
          <a:xfrm>
            <a:off x="9121490" y="5858002"/>
            <a:ext cx="2661927" cy="128966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1938331-830E-8DB9-4BA1-1A9C3E182601}"/>
              </a:ext>
            </a:extLst>
          </p:cNvPr>
          <p:cNvSpPr/>
          <p:nvPr/>
        </p:nvSpPr>
        <p:spPr>
          <a:xfrm>
            <a:off x="9121490" y="7414532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D32771F-CE80-6176-AA38-B09A48D9FFEE}"/>
              </a:ext>
            </a:extLst>
          </p:cNvPr>
          <p:cNvSpPr/>
          <p:nvPr/>
        </p:nvSpPr>
        <p:spPr>
          <a:xfrm>
            <a:off x="9121490" y="8971062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5" name="Rounded Rectangle 94">
            <a:extLst>
              <a:ext uri="{FF2B5EF4-FFF2-40B4-BE49-F238E27FC236}">
                <a16:creationId xmlns:a16="http://schemas.microsoft.com/office/drawing/2014/main" id="{56797286-F6AA-5409-E8F4-89B42D6FFBB5}"/>
              </a:ext>
            </a:extLst>
          </p:cNvPr>
          <p:cNvSpPr/>
          <p:nvPr/>
        </p:nvSpPr>
        <p:spPr>
          <a:xfrm>
            <a:off x="12056553" y="1860805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C0C8046-16FF-9968-2BC6-F98120C2365E}"/>
              </a:ext>
            </a:extLst>
          </p:cNvPr>
          <p:cNvSpPr txBox="1"/>
          <p:nvPr/>
        </p:nvSpPr>
        <p:spPr>
          <a:xfrm>
            <a:off x="12586480" y="2044325"/>
            <a:ext cx="151413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PROJECT 4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DF05166-BD00-356F-CE3C-6CAEE1848FB6}"/>
              </a:ext>
            </a:extLst>
          </p:cNvPr>
          <p:cNvSpPr/>
          <p:nvPr/>
        </p:nvSpPr>
        <p:spPr>
          <a:xfrm>
            <a:off x="12031413" y="2744942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8BCA200-8117-6F46-0034-31BCB57E9EA9}"/>
              </a:ext>
            </a:extLst>
          </p:cNvPr>
          <p:cNvSpPr/>
          <p:nvPr/>
        </p:nvSpPr>
        <p:spPr>
          <a:xfrm>
            <a:off x="12012583" y="4301472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405C924-9476-F860-E17E-A0BECC7D921B}"/>
              </a:ext>
            </a:extLst>
          </p:cNvPr>
          <p:cNvSpPr/>
          <p:nvPr/>
        </p:nvSpPr>
        <p:spPr>
          <a:xfrm>
            <a:off x="12012583" y="5858002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31A36600-558E-5F7E-EB83-5DFB006D59C2}"/>
              </a:ext>
            </a:extLst>
          </p:cNvPr>
          <p:cNvSpPr/>
          <p:nvPr/>
        </p:nvSpPr>
        <p:spPr>
          <a:xfrm>
            <a:off x="12012583" y="7414532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ED50F41-E572-FB63-48E1-18EAA4030951}"/>
              </a:ext>
            </a:extLst>
          </p:cNvPr>
          <p:cNvSpPr/>
          <p:nvPr/>
        </p:nvSpPr>
        <p:spPr>
          <a:xfrm>
            <a:off x="12012583" y="8971062"/>
            <a:ext cx="2661927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36FB1609-38DC-86D8-A280-DD9A911A02F4}"/>
              </a:ext>
            </a:extLst>
          </p:cNvPr>
          <p:cNvSpPr/>
          <p:nvPr/>
        </p:nvSpPr>
        <p:spPr>
          <a:xfrm>
            <a:off x="448208" y="308231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0E1C2DE-08C0-6302-4C62-0C3D4EDD294E}"/>
              </a:ext>
            </a:extLst>
          </p:cNvPr>
          <p:cNvSpPr txBox="1"/>
          <p:nvPr/>
        </p:nvSpPr>
        <p:spPr>
          <a:xfrm>
            <a:off x="1032817" y="3236728"/>
            <a:ext cx="149271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OBJECTIVE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40C4D505-0035-1118-637F-316B6505DEE9}"/>
              </a:ext>
            </a:extLst>
          </p:cNvPr>
          <p:cNvSpPr/>
          <p:nvPr/>
        </p:nvSpPr>
        <p:spPr>
          <a:xfrm>
            <a:off x="448208" y="463884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3420386-0E18-1F7B-9BEC-73D6DF61939A}"/>
              </a:ext>
            </a:extLst>
          </p:cNvPr>
          <p:cNvSpPr txBox="1"/>
          <p:nvPr/>
        </p:nvSpPr>
        <p:spPr>
          <a:xfrm>
            <a:off x="870338" y="4793258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1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10D0E9A2-D7BB-6BC8-7C34-C4C910FE70B6}"/>
              </a:ext>
            </a:extLst>
          </p:cNvPr>
          <p:cNvSpPr/>
          <p:nvPr/>
        </p:nvSpPr>
        <p:spPr>
          <a:xfrm>
            <a:off x="448208" y="6192144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8C7A2B1-2FF3-C8D3-DE5E-DCE38AC620E1}"/>
              </a:ext>
            </a:extLst>
          </p:cNvPr>
          <p:cNvSpPr txBox="1"/>
          <p:nvPr/>
        </p:nvSpPr>
        <p:spPr>
          <a:xfrm>
            <a:off x="870338" y="6346555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2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2F1C3B80-46A1-98B6-6450-07A0D759503B}"/>
              </a:ext>
            </a:extLst>
          </p:cNvPr>
          <p:cNvSpPr/>
          <p:nvPr/>
        </p:nvSpPr>
        <p:spPr>
          <a:xfrm>
            <a:off x="448208" y="775190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1338606-0FE6-A78C-B163-33BBFBCC4605}"/>
              </a:ext>
            </a:extLst>
          </p:cNvPr>
          <p:cNvSpPr txBox="1"/>
          <p:nvPr/>
        </p:nvSpPr>
        <p:spPr>
          <a:xfrm>
            <a:off x="870338" y="7906318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3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2321E76C-4084-5D02-458B-6CD31A6E8C29}"/>
              </a:ext>
            </a:extLst>
          </p:cNvPr>
          <p:cNvSpPr/>
          <p:nvPr/>
        </p:nvSpPr>
        <p:spPr>
          <a:xfrm>
            <a:off x="448208" y="930843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628A842-E869-35AD-55C2-9B37D9935FDF}"/>
              </a:ext>
            </a:extLst>
          </p:cNvPr>
          <p:cNvSpPr txBox="1"/>
          <p:nvPr/>
        </p:nvSpPr>
        <p:spPr>
          <a:xfrm>
            <a:off x="870338" y="9462848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4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E2DA5AE-D244-8B1B-EF9E-5680510671A6}"/>
              </a:ext>
            </a:extLst>
          </p:cNvPr>
          <p:cNvSpPr txBox="1"/>
          <p:nvPr/>
        </p:nvSpPr>
        <p:spPr>
          <a:xfrm>
            <a:off x="3403977" y="283609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005D1BC-2E20-2E07-BB55-497D4C5E925F}"/>
              </a:ext>
            </a:extLst>
          </p:cNvPr>
          <p:cNvSpPr txBox="1"/>
          <p:nvPr/>
        </p:nvSpPr>
        <p:spPr>
          <a:xfrm>
            <a:off x="3403977" y="439262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C09A548-ABBD-3574-1157-F413829BFE6B}"/>
              </a:ext>
            </a:extLst>
          </p:cNvPr>
          <p:cNvSpPr txBox="1"/>
          <p:nvPr/>
        </p:nvSpPr>
        <p:spPr>
          <a:xfrm>
            <a:off x="3403976" y="594915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8C664DA-A5D6-DF47-8143-CF02B540FBA0}"/>
              </a:ext>
            </a:extLst>
          </p:cNvPr>
          <p:cNvSpPr txBox="1"/>
          <p:nvPr/>
        </p:nvSpPr>
        <p:spPr>
          <a:xfrm>
            <a:off x="3403976" y="750568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1249571-F785-446D-C93D-BC32D1D6445E}"/>
              </a:ext>
            </a:extLst>
          </p:cNvPr>
          <p:cNvSpPr txBox="1"/>
          <p:nvPr/>
        </p:nvSpPr>
        <p:spPr>
          <a:xfrm>
            <a:off x="3422807" y="906221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4F901DE-F48B-19AE-3552-CF02D9B5EA28}"/>
              </a:ext>
            </a:extLst>
          </p:cNvPr>
          <p:cNvSpPr txBox="1"/>
          <p:nvPr/>
        </p:nvSpPr>
        <p:spPr>
          <a:xfrm>
            <a:off x="6230396" y="283609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D2E0BCA-0A4D-17C8-11A4-6B079C5B7BCF}"/>
              </a:ext>
            </a:extLst>
          </p:cNvPr>
          <p:cNvSpPr txBox="1"/>
          <p:nvPr/>
        </p:nvSpPr>
        <p:spPr>
          <a:xfrm>
            <a:off x="6359744" y="4455360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9F456E2-0A87-4563-E7C1-726730FA40FE}"/>
              </a:ext>
            </a:extLst>
          </p:cNvPr>
          <p:cNvSpPr txBox="1"/>
          <p:nvPr/>
        </p:nvSpPr>
        <p:spPr>
          <a:xfrm>
            <a:off x="6230395" y="594915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45B5361-2C08-7AE5-A412-BF6CC0B0B8B0}"/>
              </a:ext>
            </a:extLst>
          </p:cNvPr>
          <p:cNvSpPr txBox="1"/>
          <p:nvPr/>
        </p:nvSpPr>
        <p:spPr>
          <a:xfrm>
            <a:off x="6230395" y="750568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13AFD38-8597-B39D-5959-6331AF13EE52}"/>
              </a:ext>
            </a:extLst>
          </p:cNvPr>
          <p:cNvSpPr txBox="1"/>
          <p:nvPr/>
        </p:nvSpPr>
        <p:spPr>
          <a:xfrm>
            <a:off x="6249226" y="906221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E688CCF-952F-1198-6747-1BDFD9EEA608}"/>
              </a:ext>
            </a:extLst>
          </p:cNvPr>
          <p:cNvSpPr txBox="1"/>
          <p:nvPr/>
        </p:nvSpPr>
        <p:spPr>
          <a:xfrm>
            <a:off x="9118123" y="2808667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DD571AA-9B33-867A-333E-513C727A4323}"/>
              </a:ext>
            </a:extLst>
          </p:cNvPr>
          <p:cNvSpPr txBox="1"/>
          <p:nvPr/>
        </p:nvSpPr>
        <p:spPr>
          <a:xfrm>
            <a:off x="9118123" y="4365197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50B03C4-E7E1-1020-0003-7847EBC23C8A}"/>
              </a:ext>
            </a:extLst>
          </p:cNvPr>
          <p:cNvSpPr txBox="1"/>
          <p:nvPr/>
        </p:nvSpPr>
        <p:spPr>
          <a:xfrm>
            <a:off x="9118122" y="5921727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8B4D571-47B7-0F0D-BB2B-02B15566776E}"/>
              </a:ext>
            </a:extLst>
          </p:cNvPr>
          <p:cNvSpPr txBox="1"/>
          <p:nvPr/>
        </p:nvSpPr>
        <p:spPr>
          <a:xfrm>
            <a:off x="9118122" y="7478257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BDCF523-3666-CFAA-164B-EEF4D04FF9B5}"/>
              </a:ext>
            </a:extLst>
          </p:cNvPr>
          <p:cNvSpPr txBox="1"/>
          <p:nvPr/>
        </p:nvSpPr>
        <p:spPr>
          <a:xfrm>
            <a:off x="9136953" y="9034787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01509AD1-D300-A145-1488-4A19D4C12032}"/>
              </a:ext>
            </a:extLst>
          </p:cNvPr>
          <p:cNvSpPr txBox="1"/>
          <p:nvPr/>
        </p:nvSpPr>
        <p:spPr>
          <a:xfrm>
            <a:off x="12012583" y="283609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D7E0724-D4E0-D2A1-D11D-01FDD3369C0D}"/>
              </a:ext>
            </a:extLst>
          </p:cNvPr>
          <p:cNvSpPr txBox="1"/>
          <p:nvPr/>
        </p:nvSpPr>
        <p:spPr>
          <a:xfrm>
            <a:off x="12012583" y="439262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B8BAA5F-827C-2A22-43A9-8184B8219EBE}"/>
              </a:ext>
            </a:extLst>
          </p:cNvPr>
          <p:cNvSpPr txBox="1"/>
          <p:nvPr/>
        </p:nvSpPr>
        <p:spPr>
          <a:xfrm>
            <a:off x="12012582" y="594915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E51DBEF-4159-4BD0-0B3C-17B223EF79B8}"/>
              </a:ext>
            </a:extLst>
          </p:cNvPr>
          <p:cNvSpPr txBox="1"/>
          <p:nvPr/>
        </p:nvSpPr>
        <p:spPr>
          <a:xfrm>
            <a:off x="12012582" y="750568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1F01D811-AED6-E3EE-990A-76F05D4BC6F8}"/>
              </a:ext>
            </a:extLst>
          </p:cNvPr>
          <p:cNvSpPr txBox="1"/>
          <p:nvPr/>
        </p:nvSpPr>
        <p:spPr>
          <a:xfrm>
            <a:off x="12031413" y="9062216"/>
            <a:ext cx="17199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24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D30C54-130D-A3BA-58E7-6BD2AF676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6806AE-DE18-F0AF-70C0-7D3409282FD9}"/>
              </a:ext>
            </a:extLst>
          </p:cNvPr>
          <p:cNvSpPr txBox="1"/>
          <p:nvPr/>
        </p:nvSpPr>
        <p:spPr>
          <a:xfrm>
            <a:off x="7531223" y="295817"/>
            <a:ext cx="42823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Helvetica" pitchFamily="2" charset="0"/>
              </a:rPr>
              <a:t>120 DAY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C930A-347A-2866-6214-EBA06C586132}"/>
              </a:ext>
            </a:extLst>
          </p:cNvPr>
          <p:cNvSpPr txBox="1"/>
          <p:nvPr/>
        </p:nvSpPr>
        <p:spPr>
          <a:xfrm>
            <a:off x="4670264" y="1017444"/>
            <a:ext cx="1000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26 February to 10</a:t>
            </a:r>
            <a:r>
              <a:rPr lang="en-US" sz="3200" b="1" baseline="30000" dirty="0">
                <a:solidFill>
                  <a:schemeClr val="bg1"/>
                </a:solidFill>
                <a:latin typeface="Helvetica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 June  2024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346E95-2C4A-F3FF-C838-615A2255410A}"/>
              </a:ext>
            </a:extLst>
          </p:cNvPr>
          <p:cNvSpPr/>
          <p:nvPr/>
        </p:nvSpPr>
        <p:spPr>
          <a:xfrm>
            <a:off x="499218" y="431083"/>
            <a:ext cx="4171046" cy="974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D929D-C274-96DD-FCD8-962FA9008F85}"/>
              </a:ext>
            </a:extLst>
          </p:cNvPr>
          <p:cNvSpPr txBox="1"/>
          <p:nvPr/>
        </p:nvSpPr>
        <p:spPr>
          <a:xfrm>
            <a:off x="1406316" y="718527"/>
            <a:ext cx="209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Helvetica" pitchFamily="2" charset="0"/>
              </a:rPr>
              <a:t>Your Logo Here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EF82219-303A-5D07-BBF4-A3AF598CA5B8}"/>
              </a:ext>
            </a:extLst>
          </p:cNvPr>
          <p:cNvSpPr/>
          <p:nvPr/>
        </p:nvSpPr>
        <p:spPr>
          <a:xfrm>
            <a:off x="448208" y="1876005"/>
            <a:ext cx="2661927" cy="6149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7F0145A-9DD6-6F5C-589C-6019FDE4CCA4}"/>
              </a:ext>
            </a:extLst>
          </p:cNvPr>
          <p:cNvSpPr txBox="1"/>
          <p:nvPr/>
        </p:nvSpPr>
        <p:spPr>
          <a:xfrm>
            <a:off x="427810" y="2030416"/>
            <a:ext cx="270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Helvetica" pitchFamily="2" charset="0"/>
              </a:rPr>
              <a:t>90 DAY FOCUS AREAS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F2435B1-8A44-5F83-5D4B-C0CF936F9E79}"/>
              </a:ext>
            </a:extLst>
          </p:cNvPr>
          <p:cNvSpPr/>
          <p:nvPr/>
        </p:nvSpPr>
        <p:spPr>
          <a:xfrm>
            <a:off x="3383272" y="1860805"/>
            <a:ext cx="2895484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B86518A-F8D4-3F52-20D0-15EE0A0BD183}"/>
              </a:ext>
            </a:extLst>
          </p:cNvPr>
          <p:cNvSpPr txBox="1"/>
          <p:nvPr/>
        </p:nvSpPr>
        <p:spPr>
          <a:xfrm>
            <a:off x="3957169" y="2015216"/>
            <a:ext cx="164698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PROJECT 1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C3C059F-9CD5-27D2-2011-76CF056CF512}"/>
              </a:ext>
            </a:extLst>
          </p:cNvPr>
          <p:cNvSpPr/>
          <p:nvPr/>
        </p:nvSpPr>
        <p:spPr>
          <a:xfrm>
            <a:off x="3339302" y="2744942"/>
            <a:ext cx="289548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D4A8DCA-C346-E046-43F8-FF11DE400DD9}"/>
              </a:ext>
            </a:extLst>
          </p:cNvPr>
          <p:cNvSpPr/>
          <p:nvPr/>
        </p:nvSpPr>
        <p:spPr>
          <a:xfrm>
            <a:off x="3369956" y="4285243"/>
            <a:ext cx="289548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D2BF277-5C01-61F6-EA56-B6EACD188A03}"/>
              </a:ext>
            </a:extLst>
          </p:cNvPr>
          <p:cNvSpPr/>
          <p:nvPr/>
        </p:nvSpPr>
        <p:spPr>
          <a:xfrm>
            <a:off x="3342669" y="5825544"/>
            <a:ext cx="289548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B661FC2-E39D-7EC4-AA38-E67B0746F6B3}"/>
              </a:ext>
            </a:extLst>
          </p:cNvPr>
          <p:cNvSpPr/>
          <p:nvPr/>
        </p:nvSpPr>
        <p:spPr>
          <a:xfrm>
            <a:off x="3339302" y="7414532"/>
            <a:ext cx="2895484" cy="128966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B08E825-06F1-22C8-1B3C-853065181A14}"/>
              </a:ext>
            </a:extLst>
          </p:cNvPr>
          <p:cNvSpPr/>
          <p:nvPr/>
        </p:nvSpPr>
        <p:spPr>
          <a:xfrm>
            <a:off x="3339302" y="8987291"/>
            <a:ext cx="289548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9CF4AE5-4616-5A63-90E4-E10CE81650AE}"/>
              </a:ext>
            </a:extLst>
          </p:cNvPr>
          <p:cNvSpPr/>
          <p:nvPr/>
        </p:nvSpPr>
        <p:spPr>
          <a:xfrm>
            <a:off x="7374609" y="1934853"/>
            <a:ext cx="2895484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483696-0B2C-3939-B279-ED5FB3A0FB2E}"/>
              </a:ext>
            </a:extLst>
          </p:cNvPr>
          <p:cNvSpPr txBox="1"/>
          <p:nvPr/>
        </p:nvSpPr>
        <p:spPr>
          <a:xfrm>
            <a:off x="7975111" y="2030553"/>
            <a:ext cx="164698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PROJECT 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768B115-E328-0842-7BA2-7C1F8AE70D4A}"/>
              </a:ext>
            </a:extLst>
          </p:cNvPr>
          <p:cNvSpPr/>
          <p:nvPr/>
        </p:nvSpPr>
        <p:spPr>
          <a:xfrm>
            <a:off x="7418552" y="2776508"/>
            <a:ext cx="289548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57963F2-9D08-9080-F47F-17C3DFD1228D}"/>
              </a:ext>
            </a:extLst>
          </p:cNvPr>
          <p:cNvSpPr/>
          <p:nvPr/>
        </p:nvSpPr>
        <p:spPr>
          <a:xfrm>
            <a:off x="7418552" y="4333038"/>
            <a:ext cx="289548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E9EB645-E28C-21C4-6AD0-EE9826E47BCD}"/>
              </a:ext>
            </a:extLst>
          </p:cNvPr>
          <p:cNvSpPr/>
          <p:nvPr/>
        </p:nvSpPr>
        <p:spPr>
          <a:xfrm>
            <a:off x="7357244" y="5873339"/>
            <a:ext cx="289548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0F0C1B3-9D6A-F668-B9F1-3554226EA55D}"/>
              </a:ext>
            </a:extLst>
          </p:cNvPr>
          <p:cNvSpPr/>
          <p:nvPr/>
        </p:nvSpPr>
        <p:spPr>
          <a:xfrm>
            <a:off x="7357244" y="7429869"/>
            <a:ext cx="289548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7EC0AA0-CA50-DE09-ED80-469D08177500}"/>
              </a:ext>
            </a:extLst>
          </p:cNvPr>
          <p:cNvSpPr/>
          <p:nvPr/>
        </p:nvSpPr>
        <p:spPr>
          <a:xfrm>
            <a:off x="7357244" y="8986399"/>
            <a:ext cx="2895484" cy="128966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514B1D6B-7B2F-182D-197F-87C7C6884E33}"/>
              </a:ext>
            </a:extLst>
          </p:cNvPr>
          <p:cNvSpPr/>
          <p:nvPr/>
        </p:nvSpPr>
        <p:spPr>
          <a:xfrm>
            <a:off x="11473729" y="1970155"/>
            <a:ext cx="2895484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F377D6F-D49D-079C-05F1-E84E5A300FA0}"/>
              </a:ext>
            </a:extLst>
          </p:cNvPr>
          <p:cNvSpPr txBox="1"/>
          <p:nvPr/>
        </p:nvSpPr>
        <p:spPr>
          <a:xfrm>
            <a:off x="12047626" y="2078165"/>
            <a:ext cx="1646982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PROJECT 3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E78A119-9B3B-6A48-65A7-871ADDA15357}"/>
              </a:ext>
            </a:extLst>
          </p:cNvPr>
          <p:cNvSpPr/>
          <p:nvPr/>
        </p:nvSpPr>
        <p:spPr>
          <a:xfrm>
            <a:off x="11393953" y="2776508"/>
            <a:ext cx="289548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EB4AE765-60CE-B453-9847-32D629DD1CAA}"/>
              </a:ext>
            </a:extLst>
          </p:cNvPr>
          <p:cNvSpPr/>
          <p:nvPr/>
        </p:nvSpPr>
        <p:spPr>
          <a:xfrm>
            <a:off x="11424606" y="4349267"/>
            <a:ext cx="2895484" cy="128966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BE8F301-503E-464F-A4F2-D20A187C2342}"/>
              </a:ext>
            </a:extLst>
          </p:cNvPr>
          <p:cNvSpPr/>
          <p:nvPr/>
        </p:nvSpPr>
        <p:spPr>
          <a:xfrm>
            <a:off x="11393953" y="5889568"/>
            <a:ext cx="2895484" cy="128966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1938331-830E-8DB9-4BA1-1A9C3E182601}"/>
              </a:ext>
            </a:extLst>
          </p:cNvPr>
          <p:cNvSpPr/>
          <p:nvPr/>
        </p:nvSpPr>
        <p:spPr>
          <a:xfrm>
            <a:off x="11393953" y="7446098"/>
            <a:ext cx="289548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D32771F-CE80-6176-AA38-B09A48D9FFEE}"/>
              </a:ext>
            </a:extLst>
          </p:cNvPr>
          <p:cNvSpPr/>
          <p:nvPr/>
        </p:nvSpPr>
        <p:spPr>
          <a:xfrm>
            <a:off x="11393953" y="9002628"/>
            <a:ext cx="289548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36FB1609-38DC-86D8-A280-DD9A911A02F4}"/>
              </a:ext>
            </a:extLst>
          </p:cNvPr>
          <p:cNvSpPr/>
          <p:nvPr/>
        </p:nvSpPr>
        <p:spPr>
          <a:xfrm>
            <a:off x="448208" y="308231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0E1C2DE-08C0-6302-4C62-0C3D4EDD294E}"/>
              </a:ext>
            </a:extLst>
          </p:cNvPr>
          <p:cNvSpPr txBox="1"/>
          <p:nvPr/>
        </p:nvSpPr>
        <p:spPr>
          <a:xfrm>
            <a:off x="1032817" y="3236728"/>
            <a:ext cx="149271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OBJECTIVE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40C4D505-0035-1118-637F-316B6505DEE9}"/>
              </a:ext>
            </a:extLst>
          </p:cNvPr>
          <p:cNvSpPr/>
          <p:nvPr/>
        </p:nvSpPr>
        <p:spPr>
          <a:xfrm>
            <a:off x="448208" y="463884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3420386-0E18-1F7B-9BEC-73D6DF61939A}"/>
              </a:ext>
            </a:extLst>
          </p:cNvPr>
          <p:cNvSpPr txBox="1"/>
          <p:nvPr/>
        </p:nvSpPr>
        <p:spPr>
          <a:xfrm>
            <a:off x="870338" y="4793258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1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10D0E9A2-D7BB-6BC8-7C34-C4C910FE70B6}"/>
              </a:ext>
            </a:extLst>
          </p:cNvPr>
          <p:cNvSpPr/>
          <p:nvPr/>
        </p:nvSpPr>
        <p:spPr>
          <a:xfrm>
            <a:off x="448208" y="6192144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8C7A2B1-2FF3-C8D3-DE5E-DCE38AC620E1}"/>
              </a:ext>
            </a:extLst>
          </p:cNvPr>
          <p:cNvSpPr txBox="1"/>
          <p:nvPr/>
        </p:nvSpPr>
        <p:spPr>
          <a:xfrm>
            <a:off x="870338" y="6346555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2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2F1C3B80-46A1-98B6-6450-07A0D759503B}"/>
              </a:ext>
            </a:extLst>
          </p:cNvPr>
          <p:cNvSpPr/>
          <p:nvPr/>
        </p:nvSpPr>
        <p:spPr>
          <a:xfrm>
            <a:off x="448208" y="775190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1338606-0FE6-A78C-B163-33BBFBCC4605}"/>
              </a:ext>
            </a:extLst>
          </p:cNvPr>
          <p:cNvSpPr txBox="1"/>
          <p:nvPr/>
        </p:nvSpPr>
        <p:spPr>
          <a:xfrm>
            <a:off x="870338" y="7906318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3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2321E76C-4084-5D02-458B-6CD31A6E8C29}"/>
              </a:ext>
            </a:extLst>
          </p:cNvPr>
          <p:cNvSpPr/>
          <p:nvPr/>
        </p:nvSpPr>
        <p:spPr>
          <a:xfrm>
            <a:off x="448208" y="930843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628A842-E869-35AD-55C2-9B37D9935FDF}"/>
              </a:ext>
            </a:extLst>
          </p:cNvPr>
          <p:cNvSpPr txBox="1"/>
          <p:nvPr/>
        </p:nvSpPr>
        <p:spPr>
          <a:xfrm>
            <a:off x="870338" y="9462848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4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E2DA5AE-D244-8B1B-EF9E-5680510671A6}"/>
              </a:ext>
            </a:extLst>
          </p:cNvPr>
          <p:cNvSpPr txBox="1"/>
          <p:nvPr/>
        </p:nvSpPr>
        <p:spPr>
          <a:xfrm>
            <a:off x="3403976" y="2836096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005D1BC-2E20-2E07-BB55-497D4C5E925F}"/>
              </a:ext>
            </a:extLst>
          </p:cNvPr>
          <p:cNvSpPr txBox="1"/>
          <p:nvPr/>
        </p:nvSpPr>
        <p:spPr>
          <a:xfrm>
            <a:off x="3403976" y="4392626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C09A548-ABBD-3574-1157-F413829BFE6B}"/>
              </a:ext>
            </a:extLst>
          </p:cNvPr>
          <p:cNvSpPr txBox="1"/>
          <p:nvPr/>
        </p:nvSpPr>
        <p:spPr>
          <a:xfrm>
            <a:off x="3403975" y="5949156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8C664DA-A5D6-DF47-8143-CF02B540FBA0}"/>
              </a:ext>
            </a:extLst>
          </p:cNvPr>
          <p:cNvSpPr txBox="1"/>
          <p:nvPr/>
        </p:nvSpPr>
        <p:spPr>
          <a:xfrm>
            <a:off x="3403975" y="7505686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1249571-F785-446D-C93D-BC32D1D6445E}"/>
              </a:ext>
            </a:extLst>
          </p:cNvPr>
          <p:cNvSpPr txBox="1"/>
          <p:nvPr/>
        </p:nvSpPr>
        <p:spPr>
          <a:xfrm>
            <a:off x="3422806" y="9062216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4F901DE-F48B-19AE-3552-CF02D9B5EA28}"/>
              </a:ext>
            </a:extLst>
          </p:cNvPr>
          <p:cNvSpPr txBox="1"/>
          <p:nvPr/>
        </p:nvSpPr>
        <p:spPr>
          <a:xfrm>
            <a:off x="7357243" y="2851433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D2E0BCA-0A4D-17C8-11A4-6B079C5B7BCF}"/>
              </a:ext>
            </a:extLst>
          </p:cNvPr>
          <p:cNvSpPr txBox="1"/>
          <p:nvPr/>
        </p:nvSpPr>
        <p:spPr>
          <a:xfrm>
            <a:off x="7486591" y="4470697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9F456E2-0A87-4563-E7C1-726730FA40FE}"/>
              </a:ext>
            </a:extLst>
          </p:cNvPr>
          <p:cNvSpPr txBox="1"/>
          <p:nvPr/>
        </p:nvSpPr>
        <p:spPr>
          <a:xfrm>
            <a:off x="7357242" y="5964493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45B5361-2C08-7AE5-A412-BF6CC0B0B8B0}"/>
              </a:ext>
            </a:extLst>
          </p:cNvPr>
          <p:cNvSpPr txBox="1"/>
          <p:nvPr/>
        </p:nvSpPr>
        <p:spPr>
          <a:xfrm>
            <a:off x="7357242" y="7521023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13AFD38-8597-B39D-5959-6331AF13EE52}"/>
              </a:ext>
            </a:extLst>
          </p:cNvPr>
          <p:cNvSpPr txBox="1"/>
          <p:nvPr/>
        </p:nvSpPr>
        <p:spPr>
          <a:xfrm>
            <a:off x="7376073" y="9077553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6E688CCF-952F-1198-6747-1BDFD9EEA608}"/>
              </a:ext>
            </a:extLst>
          </p:cNvPr>
          <p:cNvSpPr txBox="1"/>
          <p:nvPr/>
        </p:nvSpPr>
        <p:spPr>
          <a:xfrm>
            <a:off x="11390585" y="2840233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1DD571AA-9B33-867A-333E-513C727A4323}"/>
              </a:ext>
            </a:extLst>
          </p:cNvPr>
          <p:cNvSpPr txBox="1"/>
          <p:nvPr/>
        </p:nvSpPr>
        <p:spPr>
          <a:xfrm>
            <a:off x="11390585" y="4396763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50B03C4-E7E1-1020-0003-7847EBC23C8A}"/>
              </a:ext>
            </a:extLst>
          </p:cNvPr>
          <p:cNvSpPr txBox="1"/>
          <p:nvPr/>
        </p:nvSpPr>
        <p:spPr>
          <a:xfrm>
            <a:off x="11390584" y="5953293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E8B4D571-47B7-0F0D-BB2B-02B15566776E}"/>
              </a:ext>
            </a:extLst>
          </p:cNvPr>
          <p:cNvSpPr txBox="1"/>
          <p:nvPr/>
        </p:nvSpPr>
        <p:spPr>
          <a:xfrm>
            <a:off x="11390584" y="7509823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BDCF523-3666-CFAA-164B-EEF4D04FF9B5}"/>
              </a:ext>
            </a:extLst>
          </p:cNvPr>
          <p:cNvSpPr txBox="1"/>
          <p:nvPr/>
        </p:nvSpPr>
        <p:spPr>
          <a:xfrm>
            <a:off x="11409415" y="9066353"/>
            <a:ext cx="1870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607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D30C54-130D-A3BA-58E7-6BD2AF676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6806AE-DE18-F0AF-70C0-7D3409282FD9}"/>
              </a:ext>
            </a:extLst>
          </p:cNvPr>
          <p:cNvSpPr txBox="1"/>
          <p:nvPr/>
        </p:nvSpPr>
        <p:spPr>
          <a:xfrm>
            <a:off x="7531223" y="295817"/>
            <a:ext cx="42823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chemeClr val="bg1"/>
                </a:solidFill>
                <a:latin typeface="Helvetica" pitchFamily="2" charset="0"/>
              </a:rPr>
              <a:t>120 DAY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4C930A-347A-2866-6214-EBA06C586132}"/>
              </a:ext>
            </a:extLst>
          </p:cNvPr>
          <p:cNvSpPr txBox="1"/>
          <p:nvPr/>
        </p:nvSpPr>
        <p:spPr>
          <a:xfrm>
            <a:off x="4670264" y="1017444"/>
            <a:ext cx="10004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Helvetica" pitchFamily="2" charset="0"/>
              </a:rPr>
              <a:t>26 February to 10 June 2024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346E95-2C4A-F3FF-C838-615A2255410A}"/>
              </a:ext>
            </a:extLst>
          </p:cNvPr>
          <p:cNvSpPr/>
          <p:nvPr/>
        </p:nvSpPr>
        <p:spPr>
          <a:xfrm>
            <a:off x="499218" y="431083"/>
            <a:ext cx="4171046" cy="974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ED929D-C274-96DD-FCD8-962FA9008F85}"/>
              </a:ext>
            </a:extLst>
          </p:cNvPr>
          <p:cNvSpPr txBox="1"/>
          <p:nvPr/>
        </p:nvSpPr>
        <p:spPr>
          <a:xfrm>
            <a:off x="1406316" y="718527"/>
            <a:ext cx="20909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Helvetica" pitchFamily="2" charset="0"/>
              </a:rPr>
              <a:t>Your Logo Here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EF82219-303A-5D07-BBF4-A3AF598CA5B8}"/>
              </a:ext>
            </a:extLst>
          </p:cNvPr>
          <p:cNvSpPr/>
          <p:nvPr/>
        </p:nvSpPr>
        <p:spPr>
          <a:xfrm>
            <a:off x="448208" y="1876005"/>
            <a:ext cx="2661927" cy="6149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7F0145A-9DD6-6F5C-589C-6019FDE4CCA4}"/>
              </a:ext>
            </a:extLst>
          </p:cNvPr>
          <p:cNvSpPr txBox="1"/>
          <p:nvPr/>
        </p:nvSpPr>
        <p:spPr>
          <a:xfrm>
            <a:off x="427810" y="2030416"/>
            <a:ext cx="270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Helvetica" pitchFamily="2" charset="0"/>
              </a:rPr>
              <a:t>90 DAY FOCUS AREAS</a:t>
            </a:r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F2435B1-8A44-5F83-5D4B-C0CF936F9E79}"/>
              </a:ext>
            </a:extLst>
          </p:cNvPr>
          <p:cNvSpPr/>
          <p:nvPr/>
        </p:nvSpPr>
        <p:spPr>
          <a:xfrm>
            <a:off x="4902106" y="1853547"/>
            <a:ext cx="3414592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B86518A-F8D4-3F52-20D0-15EE0A0BD183}"/>
              </a:ext>
            </a:extLst>
          </p:cNvPr>
          <p:cNvSpPr txBox="1"/>
          <p:nvPr/>
        </p:nvSpPr>
        <p:spPr>
          <a:xfrm>
            <a:off x="5476003" y="2007958"/>
            <a:ext cx="1942256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PROJECT 1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C3C059F-9CD5-27D2-2011-76CF056CF512}"/>
              </a:ext>
            </a:extLst>
          </p:cNvPr>
          <p:cNvSpPr/>
          <p:nvPr/>
        </p:nvSpPr>
        <p:spPr>
          <a:xfrm>
            <a:off x="4858136" y="2737684"/>
            <a:ext cx="3414592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D4A8DCA-C346-E046-43F8-FF11DE400DD9}"/>
              </a:ext>
            </a:extLst>
          </p:cNvPr>
          <p:cNvSpPr/>
          <p:nvPr/>
        </p:nvSpPr>
        <p:spPr>
          <a:xfrm>
            <a:off x="4888790" y="4277985"/>
            <a:ext cx="3414592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D2BF277-5C01-61F6-EA56-B6EACD188A03}"/>
              </a:ext>
            </a:extLst>
          </p:cNvPr>
          <p:cNvSpPr/>
          <p:nvPr/>
        </p:nvSpPr>
        <p:spPr>
          <a:xfrm>
            <a:off x="4861503" y="5818286"/>
            <a:ext cx="3414592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B661FC2-E39D-7EC4-AA38-E67B0746F6B3}"/>
              </a:ext>
            </a:extLst>
          </p:cNvPr>
          <p:cNvSpPr/>
          <p:nvPr/>
        </p:nvSpPr>
        <p:spPr>
          <a:xfrm>
            <a:off x="4858136" y="7407274"/>
            <a:ext cx="3414592" cy="128966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B08E825-06F1-22C8-1B3C-853065181A14}"/>
              </a:ext>
            </a:extLst>
          </p:cNvPr>
          <p:cNvSpPr/>
          <p:nvPr/>
        </p:nvSpPr>
        <p:spPr>
          <a:xfrm>
            <a:off x="4858136" y="8980033"/>
            <a:ext cx="3414592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9CF4AE5-4616-5A63-90E4-E10CE81650AE}"/>
              </a:ext>
            </a:extLst>
          </p:cNvPr>
          <p:cNvSpPr/>
          <p:nvPr/>
        </p:nvSpPr>
        <p:spPr>
          <a:xfrm>
            <a:off x="10567260" y="1868255"/>
            <a:ext cx="3538064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B483696-0B2C-3939-B279-ED5FB3A0FB2E}"/>
              </a:ext>
            </a:extLst>
          </p:cNvPr>
          <p:cNvSpPr txBox="1"/>
          <p:nvPr/>
        </p:nvSpPr>
        <p:spPr>
          <a:xfrm>
            <a:off x="11167762" y="1963955"/>
            <a:ext cx="201248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PROJECT 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768B115-E328-0842-7BA2-7C1F8AE70D4A}"/>
              </a:ext>
            </a:extLst>
          </p:cNvPr>
          <p:cNvSpPr/>
          <p:nvPr/>
        </p:nvSpPr>
        <p:spPr>
          <a:xfrm>
            <a:off x="10611203" y="2709910"/>
            <a:ext cx="353806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57963F2-9D08-9080-F47F-17C3DFD1228D}"/>
              </a:ext>
            </a:extLst>
          </p:cNvPr>
          <p:cNvSpPr/>
          <p:nvPr/>
        </p:nvSpPr>
        <p:spPr>
          <a:xfrm>
            <a:off x="10611203" y="4266440"/>
            <a:ext cx="353806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AE9EB645-E28C-21C4-6AD0-EE9826E47BCD}"/>
              </a:ext>
            </a:extLst>
          </p:cNvPr>
          <p:cNvSpPr/>
          <p:nvPr/>
        </p:nvSpPr>
        <p:spPr>
          <a:xfrm>
            <a:off x="10549895" y="5806741"/>
            <a:ext cx="353806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0F0C1B3-9D6A-F668-B9F1-3554226EA55D}"/>
              </a:ext>
            </a:extLst>
          </p:cNvPr>
          <p:cNvSpPr/>
          <p:nvPr/>
        </p:nvSpPr>
        <p:spPr>
          <a:xfrm>
            <a:off x="10549895" y="7363271"/>
            <a:ext cx="3538064" cy="12896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47EC0AA0-CA50-DE09-ED80-469D08177500}"/>
              </a:ext>
            </a:extLst>
          </p:cNvPr>
          <p:cNvSpPr/>
          <p:nvPr/>
        </p:nvSpPr>
        <p:spPr>
          <a:xfrm>
            <a:off x="10549895" y="8919801"/>
            <a:ext cx="3538064" cy="1289668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36FB1609-38DC-86D8-A280-DD9A911A02F4}"/>
              </a:ext>
            </a:extLst>
          </p:cNvPr>
          <p:cNvSpPr/>
          <p:nvPr/>
        </p:nvSpPr>
        <p:spPr>
          <a:xfrm>
            <a:off x="448208" y="308231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E0E1C2DE-08C0-6302-4C62-0C3D4EDD294E}"/>
              </a:ext>
            </a:extLst>
          </p:cNvPr>
          <p:cNvSpPr txBox="1"/>
          <p:nvPr/>
        </p:nvSpPr>
        <p:spPr>
          <a:xfrm>
            <a:off x="1032817" y="3236728"/>
            <a:ext cx="149271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OBJECTIVE</a:t>
            </a:r>
          </a:p>
        </p:txBody>
      </p:sp>
      <p:sp>
        <p:nvSpPr>
          <p:cNvPr id="106" name="Rounded Rectangle 105">
            <a:extLst>
              <a:ext uri="{FF2B5EF4-FFF2-40B4-BE49-F238E27FC236}">
                <a16:creationId xmlns:a16="http://schemas.microsoft.com/office/drawing/2014/main" id="{40C4D505-0035-1118-637F-316B6505DEE9}"/>
              </a:ext>
            </a:extLst>
          </p:cNvPr>
          <p:cNvSpPr/>
          <p:nvPr/>
        </p:nvSpPr>
        <p:spPr>
          <a:xfrm>
            <a:off x="448208" y="463884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3420386-0E18-1F7B-9BEC-73D6DF61939A}"/>
              </a:ext>
            </a:extLst>
          </p:cNvPr>
          <p:cNvSpPr txBox="1"/>
          <p:nvPr/>
        </p:nvSpPr>
        <p:spPr>
          <a:xfrm>
            <a:off x="870338" y="4793258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1</a:t>
            </a:r>
          </a:p>
        </p:txBody>
      </p:sp>
      <p:sp>
        <p:nvSpPr>
          <p:cNvPr id="109" name="Rounded Rectangle 108">
            <a:extLst>
              <a:ext uri="{FF2B5EF4-FFF2-40B4-BE49-F238E27FC236}">
                <a16:creationId xmlns:a16="http://schemas.microsoft.com/office/drawing/2014/main" id="{10D0E9A2-D7BB-6BC8-7C34-C4C910FE70B6}"/>
              </a:ext>
            </a:extLst>
          </p:cNvPr>
          <p:cNvSpPr/>
          <p:nvPr/>
        </p:nvSpPr>
        <p:spPr>
          <a:xfrm>
            <a:off x="448208" y="6192144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8C7A2B1-2FF3-C8D3-DE5E-DCE38AC620E1}"/>
              </a:ext>
            </a:extLst>
          </p:cNvPr>
          <p:cNvSpPr txBox="1"/>
          <p:nvPr/>
        </p:nvSpPr>
        <p:spPr>
          <a:xfrm>
            <a:off x="870338" y="6346555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2</a:t>
            </a:r>
          </a:p>
        </p:txBody>
      </p:sp>
      <p:sp>
        <p:nvSpPr>
          <p:cNvPr id="112" name="Rounded Rectangle 111">
            <a:extLst>
              <a:ext uri="{FF2B5EF4-FFF2-40B4-BE49-F238E27FC236}">
                <a16:creationId xmlns:a16="http://schemas.microsoft.com/office/drawing/2014/main" id="{2F1C3B80-46A1-98B6-6450-07A0D759503B}"/>
              </a:ext>
            </a:extLst>
          </p:cNvPr>
          <p:cNvSpPr/>
          <p:nvPr/>
        </p:nvSpPr>
        <p:spPr>
          <a:xfrm>
            <a:off x="448208" y="775190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1338606-0FE6-A78C-B163-33BBFBCC4605}"/>
              </a:ext>
            </a:extLst>
          </p:cNvPr>
          <p:cNvSpPr txBox="1"/>
          <p:nvPr/>
        </p:nvSpPr>
        <p:spPr>
          <a:xfrm>
            <a:off x="870338" y="7906318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3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2321E76C-4084-5D02-458B-6CD31A6E8C29}"/>
              </a:ext>
            </a:extLst>
          </p:cNvPr>
          <p:cNvSpPr/>
          <p:nvPr/>
        </p:nvSpPr>
        <p:spPr>
          <a:xfrm>
            <a:off x="448208" y="9308437"/>
            <a:ext cx="2661927" cy="61491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628A842-E869-35AD-55C2-9B37D9935FDF}"/>
              </a:ext>
            </a:extLst>
          </p:cNvPr>
          <p:cNvSpPr txBox="1"/>
          <p:nvPr/>
        </p:nvSpPr>
        <p:spPr>
          <a:xfrm>
            <a:off x="870338" y="9462848"/>
            <a:ext cx="181767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KEY RESULT 4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E2DA5AE-D244-8B1B-EF9E-5680510671A6}"/>
              </a:ext>
            </a:extLst>
          </p:cNvPr>
          <p:cNvSpPr txBox="1"/>
          <p:nvPr/>
        </p:nvSpPr>
        <p:spPr>
          <a:xfrm>
            <a:off x="4922810" y="2828838"/>
            <a:ext cx="220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C005D1BC-2E20-2E07-BB55-497D4C5E925F}"/>
              </a:ext>
            </a:extLst>
          </p:cNvPr>
          <p:cNvSpPr txBox="1"/>
          <p:nvPr/>
        </p:nvSpPr>
        <p:spPr>
          <a:xfrm>
            <a:off x="4922810" y="4385368"/>
            <a:ext cx="220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7C09A548-ABBD-3574-1157-F413829BFE6B}"/>
              </a:ext>
            </a:extLst>
          </p:cNvPr>
          <p:cNvSpPr txBox="1"/>
          <p:nvPr/>
        </p:nvSpPr>
        <p:spPr>
          <a:xfrm>
            <a:off x="4922809" y="5941898"/>
            <a:ext cx="220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8C664DA-A5D6-DF47-8143-CF02B540FBA0}"/>
              </a:ext>
            </a:extLst>
          </p:cNvPr>
          <p:cNvSpPr txBox="1"/>
          <p:nvPr/>
        </p:nvSpPr>
        <p:spPr>
          <a:xfrm>
            <a:off x="4922809" y="7498428"/>
            <a:ext cx="220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D1249571-F785-446D-C93D-BC32D1D6445E}"/>
              </a:ext>
            </a:extLst>
          </p:cNvPr>
          <p:cNvSpPr txBox="1"/>
          <p:nvPr/>
        </p:nvSpPr>
        <p:spPr>
          <a:xfrm>
            <a:off x="4941640" y="9054958"/>
            <a:ext cx="220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4F901DE-F48B-19AE-3552-CF02D9B5EA28}"/>
              </a:ext>
            </a:extLst>
          </p:cNvPr>
          <p:cNvSpPr txBox="1"/>
          <p:nvPr/>
        </p:nvSpPr>
        <p:spPr>
          <a:xfrm>
            <a:off x="10549894" y="2784835"/>
            <a:ext cx="2286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D2E0BCA-0A4D-17C8-11A4-6B079C5B7BCF}"/>
              </a:ext>
            </a:extLst>
          </p:cNvPr>
          <p:cNvSpPr txBox="1"/>
          <p:nvPr/>
        </p:nvSpPr>
        <p:spPr>
          <a:xfrm>
            <a:off x="10679242" y="4404099"/>
            <a:ext cx="2286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9F456E2-0A87-4563-E7C1-726730FA40FE}"/>
              </a:ext>
            </a:extLst>
          </p:cNvPr>
          <p:cNvSpPr txBox="1"/>
          <p:nvPr/>
        </p:nvSpPr>
        <p:spPr>
          <a:xfrm>
            <a:off x="10549893" y="5897895"/>
            <a:ext cx="2286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45B5361-2C08-7AE5-A412-BF6CC0B0B8B0}"/>
              </a:ext>
            </a:extLst>
          </p:cNvPr>
          <p:cNvSpPr txBox="1"/>
          <p:nvPr/>
        </p:nvSpPr>
        <p:spPr>
          <a:xfrm>
            <a:off x="10549893" y="7454425"/>
            <a:ext cx="2286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13AFD38-8597-B39D-5959-6331AF13EE52}"/>
              </a:ext>
            </a:extLst>
          </p:cNvPr>
          <p:cNvSpPr txBox="1"/>
          <p:nvPr/>
        </p:nvSpPr>
        <p:spPr>
          <a:xfrm>
            <a:off x="10568724" y="9010955"/>
            <a:ext cx="2286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Start typing here…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23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3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8510 90 Day Plan Template V1" id="{1A20BFDE-851F-FF49-94CF-C9AFDC50BC07}" vid="{8DA6A966-FDC2-DB42-B4F5-27AE2C594F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28510 90 Day Plan Template V1</Template>
  <TotalTime>47</TotalTime>
  <Words>285</Words>
  <Application>Microsoft Office PowerPoint</Application>
  <PresentationFormat>Custom</PresentationFormat>
  <Paragraphs>81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Gemmell</dc:creator>
  <cp:lastModifiedBy>John Gemmell</cp:lastModifiedBy>
  <cp:revision>9</cp:revision>
  <dcterms:created xsi:type="dcterms:W3CDTF">2024-02-12T04:33:24Z</dcterms:created>
  <dcterms:modified xsi:type="dcterms:W3CDTF">2024-02-26T00:18:27Z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0D7CAEF7-37CB-4FF1-A7CD-D8757601D845</vt:lpwstr>
  </property>
  <property fmtid="{D5CDD505-2E9C-101B-9397-08002B2CF9AE}" pid="3" name="ArticulatePath">
    <vt:lpwstr>NEW 90 DAY MODELS</vt:lpwstr>
  </property>
</Properties>
</file>