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</p:sldIdLst>
  <p:sldSz cx="10693400" cy="7562850"/>
  <p:notesSz cx="10693400" cy="75628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79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3"/>
            <a:ext cx="9624059" cy="12100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5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7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slide" Target="slide1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slide" Target="slide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58984" y="499002"/>
          <a:ext cx="9865995" cy="63995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6093"/>
                <a:gridCol w="236226"/>
                <a:gridCol w="1564640"/>
                <a:gridCol w="1564639"/>
                <a:gridCol w="1557020"/>
                <a:gridCol w="1557013"/>
                <a:gridCol w="1557026"/>
              </a:tblGrid>
              <a:tr h="172720"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</a:pPr>
                      <a:r>
                        <a:rPr dirty="0" sz="650" b="1">
                          <a:latin typeface="Arial Black"/>
                          <a:cs typeface="Arial Black"/>
                        </a:rPr>
                        <a:t>S</a:t>
                      </a:r>
                      <a:r>
                        <a:rPr dirty="0" sz="650" spc="5" b="1">
                          <a:latin typeface="Arial Black"/>
                          <a:cs typeface="Arial Black"/>
                        </a:rPr>
                        <a:t>t</a:t>
                      </a:r>
                      <a:r>
                        <a:rPr dirty="0" sz="650" b="1">
                          <a:latin typeface="Arial Black"/>
                          <a:cs typeface="Arial Black"/>
                        </a:rPr>
                        <a:t>aff</a:t>
                      </a:r>
                      <a:r>
                        <a:rPr dirty="0" sz="650" spc="5" b="1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5" b="1">
                          <a:latin typeface="Arial Black"/>
                          <a:cs typeface="Arial Black"/>
                        </a:rPr>
                        <a:t>A</a:t>
                      </a:r>
                      <a:r>
                        <a:rPr dirty="0" sz="650" spc="-5" b="1">
                          <a:latin typeface="Arial Black"/>
                          <a:cs typeface="Arial Black"/>
                        </a:rPr>
                        <a:t>ss</a:t>
                      </a:r>
                      <a:r>
                        <a:rPr dirty="0" sz="650" b="1"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650" spc="-5" b="1">
                          <a:latin typeface="Arial Black"/>
                          <a:cs typeface="Arial Black"/>
                        </a:rPr>
                        <a:t>ss</a:t>
                      </a:r>
                      <a:r>
                        <a:rPr dirty="0" sz="650" b="1">
                          <a:latin typeface="Arial Black"/>
                          <a:cs typeface="Arial Black"/>
                        </a:rPr>
                        <a:t>men</a:t>
                      </a:r>
                      <a:r>
                        <a:rPr dirty="0" sz="650" spc="5" b="1">
                          <a:latin typeface="Arial Black"/>
                          <a:cs typeface="Arial Black"/>
                        </a:rPr>
                        <a:t>t</a:t>
                      </a:r>
                      <a:r>
                        <a:rPr dirty="0" sz="650" b="1">
                          <a:latin typeface="Arial Black"/>
                          <a:cs typeface="Arial Black"/>
                        </a:rPr>
                        <a:t>: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marL="14604">
                        <a:lnSpc>
                          <a:spcPct val="100000"/>
                        </a:lnSpc>
                      </a:pPr>
                      <a:r>
                        <a:rPr dirty="0" sz="650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650" spc="-10" b="1">
                          <a:latin typeface="Times New Roman"/>
                          <a:cs typeface="Times New Roman"/>
                        </a:rPr>
                        <a:t>am</a:t>
                      </a:r>
                      <a:r>
                        <a:rPr dirty="0" sz="650" spc="5" b="1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650" b="1">
                          <a:latin typeface="Times New Roman"/>
                          <a:cs typeface="Times New Roman"/>
                        </a:rPr>
                        <a:t>: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650" spc="5" b="1">
                          <a:latin typeface="Arial Black"/>
                          <a:cs typeface="Arial Black"/>
                        </a:rPr>
                        <a:t>D</a:t>
                      </a:r>
                      <a:r>
                        <a:rPr dirty="0" sz="650" b="1">
                          <a:latin typeface="Arial Black"/>
                          <a:cs typeface="Arial Black"/>
                        </a:rPr>
                        <a:t>a</a:t>
                      </a:r>
                      <a:r>
                        <a:rPr dirty="0" sz="650" spc="5" b="1">
                          <a:latin typeface="Arial Black"/>
                          <a:cs typeface="Arial Black"/>
                        </a:rPr>
                        <a:t>t</a:t>
                      </a:r>
                      <a:r>
                        <a:rPr dirty="0" sz="650" b="1"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650" b="1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b="1">
                          <a:latin typeface="Arial Black"/>
                          <a:cs typeface="Arial Black"/>
                        </a:rPr>
                        <a:t>comple</a:t>
                      </a:r>
                      <a:r>
                        <a:rPr dirty="0" sz="650" spc="5" b="1">
                          <a:latin typeface="Arial Black"/>
                          <a:cs typeface="Arial Black"/>
                        </a:rPr>
                        <a:t>t</a:t>
                      </a:r>
                      <a:r>
                        <a:rPr dirty="0" sz="650" b="1">
                          <a:latin typeface="Arial Black"/>
                          <a:cs typeface="Arial Black"/>
                        </a:rPr>
                        <a:t>ed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2719">
                <a:tc>
                  <a:txBody>
                    <a:bodyPr/>
                    <a:lstStyle/>
                    <a:p>
                      <a:pPr marL="11430">
                        <a:lnSpc>
                          <a:spcPts val="645"/>
                        </a:lnSpc>
                      </a:pPr>
                      <a:r>
                        <a:rPr dirty="0" sz="550" spc="-5" b="1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50" spc="10" b="1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 b="1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0" b="1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 spc="-5" b="1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 b="1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tt</a:t>
                      </a:r>
                      <a:r>
                        <a:rPr dirty="0" sz="550" spc="10" b="1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5" b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0" b="1">
                          <a:latin typeface="Arial"/>
                          <a:cs typeface="Arial"/>
                        </a:rPr>
                        <a:t>bu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 b="1">
                          <a:latin typeface="Arial"/>
                          <a:cs typeface="Arial"/>
                        </a:rPr>
                        <a:t>es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: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ts val="645"/>
                        </a:lnSpc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1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ts val="645"/>
                        </a:lnSpc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2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ts val="645"/>
                        </a:lnSpc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3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0">
                        <a:lnSpc>
                          <a:spcPts val="645"/>
                        </a:lnSpc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4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0">
                        <a:lnSpc>
                          <a:spcPts val="645"/>
                        </a:lnSpc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5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2719">
                <a:tc>
                  <a:txBody>
                    <a:bodyPr/>
                    <a:lstStyle/>
                    <a:p>
                      <a:pPr marL="11430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abo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ne?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ly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46710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k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es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equen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bu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k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lip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p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pon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b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ili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on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>
                          <a:latin typeface="Arial"/>
                          <a:cs typeface="Arial"/>
                        </a:rPr>
                        <a:t>Al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marL="11430" marR="103505">
                        <a:lnSpc>
                          <a:spcPct val="108300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ab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b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pan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rm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li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ng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ghe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anda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?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ly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27305" indent="-30480">
                        <a:lnSpc>
                          <a:spcPct val="108300"/>
                        </a:lnSpc>
                      </a:pPr>
                      <a:r>
                        <a:rPr dirty="0" sz="500" spc="-10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rm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add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onal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.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13384" marR="69215" indent="-332740">
                        <a:lnSpc>
                          <a:spcPct val="108300"/>
                        </a:lnSpc>
                      </a:pPr>
                      <a:r>
                        <a:rPr dirty="0" sz="500" spc="-10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nde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ab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b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pan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rm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li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cy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ll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na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badg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ode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ls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marL="1143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rk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po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ude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?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>
                          <a:latin typeface="Arial"/>
                          <a:cs typeface="Arial"/>
                        </a:rPr>
                        <a:t>Al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78790" marR="36195" indent="-431800">
                        <a:lnSpc>
                          <a:spcPct val="106000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ode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ea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po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uen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ho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19">
                <a:tc>
                  <a:txBody>
                    <a:bodyPr/>
                    <a:lstStyle/>
                    <a:p>
                      <a:pPr marL="11430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r?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09930" marR="17145" indent="-685800">
                        <a:lnSpc>
                          <a:spcPct val="113599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ill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rk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goa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6990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po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b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36905" marR="140335" indent="-487680">
                        <a:lnSpc>
                          <a:spcPct val="113599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ode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ab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eam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ohe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on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19">
                <a:tc>
                  <a:txBody>
                    <a:bodyPr/>
                    <a:lstStyle/>
                    <a:p>
                      <a:pPr marL="1143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b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ili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rk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?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>
                          <a:latin typeface="Arial"/>
                          <a:cs typeface="Arial"/>
                        </a:rPr>
                        <a:t>Al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76884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Goe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ile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marL="11430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e?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ly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ly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96545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rly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ll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epa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d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68281"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7158">
                <a:tc>
                  <a:txBody>
                    <a:bodyPr/>
                    <a:lstStyle/>
                    <a:p>
                      <a:pPr marL="11430">
                        <a:lnSpc>
                          <a:spcPts val="645"/>
                        </a:lnSpc>
                      </a:pPr>
                      <a:r>
                        <a:rPr dirty="0" sz="550" spc="10" b="1">
                          <a:latin typeface="Arial"/>
                          <a:cs typeface="Arial"/>
                        </a:rPr>
                        <a:t>Co</a:t>
                      </a:r>
                      <a:r>
                        <a:rPr dirty="0" sz="550" spc="40" b="1"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550" spc="10" b="1"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550" spc="5" b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 b="1">
                          <a:latin typeface="Arial"/>
                          <a:cs typeface="Arial"/>
                        </a:rPr>
                        <a:t>ca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5" b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0" b="1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 b="1">
                          <a:latin typeface="Arial"/>
                          <a:cs typeface="Arial"/>
                        </a:rPr>
                        <a:t>sk</a:t>
                      </a:r>
                      <a:r>
                        <a:rPr dirty="0" sz="550" spc="5" b="1">
                          <a:latin typeface="Arial"/>
                          <a:cs typeface="Arial"/>
                        </a:rPr>
                        <a:t>ill</a:t>
                      </a:r>
                      <a:r>
                        <a:rPr dirty="0" sz="550" spc="-5" b="1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: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1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2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645"/>
                        </a:lnSpc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3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645"/>
                        </a:lnSpc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4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645"/>
                        </a:lnSpc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5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8274"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7165">
                <a:tc>
                  <a:txBody>
                    <a:bodyPr/>
                    <a:lstStyle/>
                    <a:p>
                      <a:pPr marL="1143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rii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age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?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9845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ils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age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67030" marR="65405" indent="-294640">
                        <a:lnSpc>
                          <a:spcPct val="113599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ll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age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pan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ol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18770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age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16230" marR="88265" indent="-218440">
                        <a:lnSpc>
                          <a:spcPct val="113599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age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ir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ll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edu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he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rs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19">
                <a:tc>
                  <a:txBody>
                    <a:bodyPr/>
                    <a:lstStyle/>
                    <a:p>
                      <a:pPr marL="11430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1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ba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lly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ll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eague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?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nega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anguag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li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on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es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76250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ee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63550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ll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1325" marR="90805" indent="-342900">
                        <a:lnSpc>
                          <a:spcPct val="108300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ll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k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unde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ng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marL="11430" marR="86995">
                        <a:lnSpc>
                          <a:spcPct val="108300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ab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ope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anage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sys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1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?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69265">
                        <a:lnSpc>
                          <a:spcPts val="595"/>
                        </a:lnSpc>
                      </a:pPr>
                      <a:r>
                        <a:rPr dirty="0" sz="500" spc="-1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ll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ent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72110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k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ills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equ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ire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t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76250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ee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Ab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1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rm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li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sk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14045" marR="69215" indent="-534035">
                        <a:lnSpc>
                          <a:spcPct val="108300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ode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ab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t/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ndu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eam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ebe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marL="1143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dead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equ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e?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equen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it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78765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ys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ahea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19">
                <a:tc>
                  <a:txBody>
                    <a:bodyPr/>
                    <a:lstStyle/>
                    <a:p>
                      <a:pPr marL="1143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phon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li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cy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?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6195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Adhe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8895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645"/>
                        </a:lnSpc>
                      </a:pP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del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71145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Ab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68281"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7158">
                <a:tc>
                  <a:txBody>
                    <a:bodyPr/>
                    <a:lstStyle/>
                    <a:p>
                      <a:pPr marL="11430">
                        <a:lnSpc>
                          <a:spcPts val="595"/>
                        </a:lnSpc>
                      </a:pPr>
                      <a:r>
                        <a:rPr dirty="0" sz="500" spc="-5" b="1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10" b="1">
                          <a:latin typeface="Arial"/>
                          <a:cs typeface="Arial"/>
                        </a:rPr>
                        <a:t>rg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 b="1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sa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10" b="1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 b="1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 b="1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10" b="1">
                          <a:latin typeface="Arial"/>
                          <a:cs typeface="Arial"/>
                        </a:rPr>
                        <a:t>ob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10" b="1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10" b="1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5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sk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ill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s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re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 b="1">
                          <a:latin typeface="Arial"/>
                          <a:cs typeface="Arial"/>
                        </a:rPr>
                        <a:t>1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 b="1">
                          <a:latin typeface="Arial"/>
                          <a:cs typeface="Arial"/>
                        </a:rPr>
                        <a:t>2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595"/>
                        </a:lnSpc>
                      </a:pPr>
                      <a:r>
                        <a:rPr dirty="0" sz="500" b="1">
                          <a:latin typeface="Arial"/>
                          <a:cs typeface="Arial"/>
                        </a:rPr>
                        <a:t>3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595"/>
                        </a:lnSpc>
                      </a:pPr>
                      <a:r>
                        <a:rPr dirty="0" sz="500" b="1">
                          <a:latin typeface="Arial"/>
                          <a:cs typeface="Arial"/>
                        </a:rPr>
                        <a:t>4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595"/>
                        </a:lnSpc>
                      </a:pPr>
                      <a:r>
                        <a:rPr dirty="0" sz="500" b="1">
                          <a:latin typeface="Arial"/>
                          <a:cs typeface="Arial"/>
                        </a:rPr>
                        <a:t>5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marL="11430">
                        <a:lnSpc>
                          <a:spcPts val="595"/>
                        </a:lnSpc>
                      </a:pPr>
                      <a:r>
                        <a:rPr dirty="0" sz="500" spc="-10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hand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hopp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enqu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iri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?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595"/>
                        </a:lnSpc>
                      </a:pPr>
                      <a:r>
                        <a:rPr dirty="0" sz="500" spc="-2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rly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61950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Adhe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2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88950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ee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on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lid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sk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ills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ha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ho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s.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57505">
                        <a:lnSpc>
                          <a:spcPts val="595"/>
                        </a:lnSpc>
                      </a:pP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ode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b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.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marL="1143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sk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1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?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645"/>
                        </a:lnSpc>
                      </a:pPr>
                      <a:r>
                        <a:rPr dirty="0" sz="550" spc="-10">
                          <a:latin typeface="Arial"/>
                          <a:cs typeface="Arial"/>
                        </a:rPr>
                        <a:t>No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12750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n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ts val="645"/>
                        </a:lnSpc>
                      </a:pP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k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ann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645"/>
                        </a:lnSpc>
                      </a:pPr>
                      <a:r>
                        <a:rPr dirty="0" sz="550" spc="-2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71145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Ab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19">
                <a:tc>
                  <a:txBody>
                    <a:bodyPr/>
                    <a:lstStyle/>
                    <a:p>
                      <a:pPr marL="1143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rk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odu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upe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?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645"/>
                        </a:lnSpc>
                      </a:pPr>
                      <a:r>
                        <a:rPr dirty="0" sz="550" spc="-10">
                          <a:latin typeface="Arial"/>
                          <a:cs typeface="Arial"/>
                        </a:rPr>
                        <a:t>No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08610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b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667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rk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ndependen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582930" marR="79375" indent="-495300">
                        <a:lnSpc>
                          <a:spcPct val="113599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k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ndependen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71145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Ab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19">
                <a:tc>
                  <a:txBody>
                    <a:bodyPr/>
                    <a:lstStyle/>
                    <a:p>
                      <a:pPr marL="11430" marR="40005">
                        <a:lnSpc>
                          <a:spcPct val="113599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ys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gan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anab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k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gh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ndependan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?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595"/>
                        </a:lnSpc>
                      </a:pPr>
                      <a:r>
                        <a:rPr dirty="0" sz="500" spc="-10">
                          <a:latin typeface="Arial"/>
                          <a:cs typeface="Arial"/>
                        </a:rPr>
                        <a:t>No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595"/>
                        </a:lnSpc>
                      </a:pPr>
                      <a:r>
                        <a:rPr dirty="0" sz="500">
                          <a:latin typeface="Arial"/>
                          <a:cs typeface="Arial"/>
                        </a:rPr>
                        <a:t>rarely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61950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ly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07670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ho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ode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k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edge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marL="11430" marR="133985">
                        <a:lnSpc>
                          <a:spcPct val="106000"/>
                        </a:lnSpc>
                      </a:pP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1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ana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ge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?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645"/>
                        </a:lnSpc>
                      </a:pPr>
                      <a:r>
                        <a:rPr dirty="0" sz="550" spc="-10">
                          <a:latin typeface="Arial"/>
                          <a:cs typeface="Arial"/>
                        </a:rPr>
                        <a:t>No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9403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57505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ode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be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19">
                <a:tc>
                  <a:txBody>
                    <a:bodyPr/>
                    <a:lstStyle/>
                    <a:p>
                      <a:pPr marL="11430" marR="160655">
                        <a:lnSpc>
                          <a:spcPct val="108300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anda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rd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k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anage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sys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1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?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ly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es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36905" marR="31115" indent="-597535">
                        <a:lnSpc>
                          <a:spcPct val="108300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ys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rk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it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-1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ha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k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edg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ba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ic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97205" marR="155575" indent="-330200">
                        <a:lnSpc>
                          <a:spcPct val="108300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na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ga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k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anage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sys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ad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ng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595"/>
                        </a:lnSpc>
                      </a:pP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nda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rd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and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19">
                <a:tc>
                  <a:txBody>
                    <a:bodyPr/>
                    <a:lstStyle/>
                    <a:p>
                      <a:pPr marL="1143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b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ili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ob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ng?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7625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5941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equen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deas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ode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marL="1143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bu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rk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ob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?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Sho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unde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bu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egu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Sho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unde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bu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-1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en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596265" marR="111125" indent="-477520">
                        <a:lnSpc>
                          <a:spcPct val="106000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Sho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unde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j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bu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marL="11430" marR="445134">
                        <a:lnSpc>
                          <a:spcPct val="116599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bu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uge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bu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ne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 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?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ly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es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Sho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unde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bu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egu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rly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Sho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unde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bu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-1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en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596265" marR="111125" indent="-477520">
                        <a:lnSpc>
                          <a:spcPct val="116599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Sho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unde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ha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j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bu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on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7164">
                <a:tc>
                  <a:txBody>
                    <a:bodyPr/>
                    <a:lstStyle/>
                    <a:p>
                      <a:pPr marL="11430">
                        <a:lnSpc>
                          <a:spcPts val="595"/>
                        </a:lnSpc>
                      </a:pPr>
                      <a:r>
                        <a:rPr dirty="0" sz="500" spc="10" b="1">
                          <a:latin typeface="Arial"/>
                          <a:cs typeface="Arial"/>
                        </a:rPr>
                        <a:t>Nur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10" b="1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5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sk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ill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: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re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 b="1">
                          <a:latin typeface="Arial"/>
                          <a:cs typeface="Arial"/>
                        </a:rPr>
                        <a:t>1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 b="1">
                          <a:latin typeface="Arial"/>
                          <a:cs typeface="Arial"/>
                        </a:rPr>
                        <a:t>2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595"/>
                        </a:lnSpc>
                      </a:pPr>
                      <a:r>
                        <a:rPr dirty="0" sz="500" b="1">
                          <a:latin typeface="Arial"/>
                          <a:cs typeface="Arial"/>
                        </a:rPr>
                        <a:t>3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595"/>
                        </a:lnSpc>
                      </a:pPr>
                      <a:r>
                        <a:rPr dirty="0" sz="500" b="1">
                          <a:latin typeface="Arial"/>
                          <a:cs typeface="Arial"/>
                        </a:rPr>
                        <a:t>4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595"/>
                        </a:lnSpc>
                      </a:pPr>
                      <a:r>
                        <a:rPr dirty="0" sz="500" b="1">
                          <a:latin typeface="Arial"/>
                          <a:cs typeface="Arial"/>
                        </a:rPr>
                        <a:t>5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marL="11430" marR="194945">
                        <a:lnSpc>
                          <a:spcPct val="113599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unde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rry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ou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unde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?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7625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71145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Ab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19">
                <a:tc>
                  <a:txBody>
                    <a:bodyPr/>
                    <a:lstStyle/>
                    <a:p>
                      <a:pPr marL="1143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 spc="-1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den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hand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?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ts val="645"/>
                        </a:lnSpc>
                      </a:pPr>
                      <a:r>
                        <a:rPr dirty="0" sz="550" spc="-25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 spc="-1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den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ts val="645"/>
                        </a:lnSpc>
                      </a:pPr>
                      <a:r>
                        <a:rPr dirty="0" sz="550" spc="-1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eed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ent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7625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645"/>
                        </a:lnSpc>
                      </a:pPr>
                      <a:r>
                        <a:rPr dirty="0" sz="550" spc="-25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Goo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71145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Ab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marL="11430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-1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gene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hea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ad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?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 spc="-1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es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ly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22250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engag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ad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y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71145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Ab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he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rs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marL="11430" marR="220345">
                        <a:lnSpc>
                          <a:spcPct val="106000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-1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?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-1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85445" marR="182245" indent="-193675">
                        <a:lnSpc>
                          <a:spcPct val="106000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k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it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ou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ha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-1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op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89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marL="11430" marR="159385">
                        <a:lnSpc>
                          <a:spcPct val="113599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nu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na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ry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ho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l?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ly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So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87350">
                        <a:lnSpc>
                          <a:spcPts val="645"/>
                        </a:lnSpc>
                      </a:pPr>
                      <a:r>
                        <a:rPr dirty="0" sz="550" spc="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ho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anda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ds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50190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w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ys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k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ho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ts val="645"/>
                        </a:lnSpc>
                      </a:pP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30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oa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an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k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89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68281"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7158">
                <a:tc>
                  <a:txBody>
                    <a:bodyPr/>
                    <a:lstStyle/>
                    <a:p>
                      <a:pPr marL="11430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be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rs</a:t>
                      </a:r>
                      <a:r>
                        <a:rPr dirty="0" sz="50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gna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: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58984" y="494563"/>
          <a:ext cx="9865995" cy="872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6093"/>
                <a:gridCol w="236226"/>
                <a:gridCol w="1564640"/>
                <a:gridCol w="1564639"/>
                <a:gridCol w="1557020"/>
                <a:gridCol w="1557013"/>
                <a:gridCol w="1557026"/>
              </a:tblGrid>
              <a:tr h="172720"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77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2713">
                <a:tc>
                  <a:txBody>
                    <a:bodyPr/>
                    <a:lstStyle/>
                    <a:p>
                      <a:pPr marL="11430">
                        <a:lnSpc>
                          <a:spcPts val="595"/>
                        </a:lnSpc>
                      </a:pP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y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upe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10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1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gna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: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77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2719"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2719">
                <a:tc>
                  <a:txBody>
                    <a:bodyPr/>
                    <a:lstStyle/>
                    <a:p>
                      <a:pPr marL="11430">
                        <a:lnSpc>
                          <a:spcPts val="595"/>
                        </a:lnSpc>
                      </a:pPr>
                      <a:r>
                        <a:rPr dirty="0" sz="500" spc="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5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: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89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89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90">
                      <a:solidFill>
                        <a:srgbClr val="000000"/>
                      </a:solidFill>
                      <a:prstDash val="solid"/>
                    </a:lnL>
                    <a:lnR w="8877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8877">
                      <a:solidFill>
                        <a:srgbClr val="000000"/>
                      </a:solidFill>
                      <a:prstDash val="solid"/>
                    </a:lnL>
                    <a:lnR w="8890">
                      <a:solidFill>
                        <a:srgbClr val="000000"/>
                      </a:solidFill>
                      <a:prstDash val="solid"/>
                    </a:lnR>
                    <a:lnT w="8890">
                      <a:solidFill>
                        <a:srgbClr val="000000"/>
                      </a:solidFill>
                      <a:prstDash val="solid"/>
                    </a:lnT>
                    <a:lnB w="889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Staff</dc:creator>
  <dcterms:created xsi:type="dcterms:W3CDTF">2016-05-02T08:16:44Z</dcterms:created>
  <dcterms:modified xsi:type="dcterms:W3CDTF">2016-05-02T08:16:44Z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2016-05-02T00:00:00Z</vt:filetime>
  </property>
  <property fmtid="{D5CDD505-2E9C-101B-9397-08002B2CF9AE}" pid="3" name="LastSaved">
    <vt:filetime>2016-05-01T00:00:00Z</vt:filetime>
  </property>
</Properties>
</file>